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2921575" cx="4389595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9E2E983-033D-4DAD-90F4-60FA9C93D20C}">
  <a:tblStyle styleName="Table_0" styleId="{39E2E983-033D-4DAD-90F4-60FA9C93D20C}"/>
</a:tblStyleLst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presProps" Id="rId2" Target="presProps.xml"/><Relationship Type="http://schemas.openxmlformats.org/officeDocument/2006/relationships/theme" Id="rId1" Target="theme/theme3.xml"/><Relationship Type="http://schemas.openxmlformats.org/officeDocument/2006/relationships/slideMaster" Id="rId4" Target="slideMasters/slideMaster1.xml"/><Relationship Type="http://schemas.openxmlformats.org/officeDocument/2006/relationships/tableStyles" Id="rId3" Target="tableStyles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t" lIns="91425" rIns="91425">
            <a:spAutoFit/>
          </a:bodyPr>
          <a:lstStyle/>
          <a:p>
            <a:pPr indent="-317500" lvl="1" marL="914400">
              <a:buClr>
                <a:srgbClr val="000000"/>
              </a:buClr>
              <a:buSzPct val="116666"/>
              <a:buFont typeface="Courier New"/>
              <a:buChar char="o"/>
            </a:pPr>
            <a:r>
              <a:rPr b="0" u="none" cap="none" i="0" baseline="0" sz="1200" lang="en_US" strike="noStrike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3" id="3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t" lIns="91425" rIns="91425">
            <a:spAutoFit/>
          </a:bodyPr>
          <a:lstStyle/>
          <a:p>
            <a:pPr indent="-317500" lvl="1" marL="914400">
              <a:buClr>
                <a:srgbClr val="000000"/>
              </a:buClr>
              <a:buSzPct val="116666"/>
              <a:buFont typeface="Courier New"/>
              <a:buChar char="o"/>
            </a:pPr>
            <a:r>
              <a:rPr b="0" u="none" cap="none" i="0" baseline="0" sz="1200" lang="en_US" strike="noStrike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4" id="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name="Shape 5" id="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ctr" lIns="91425" rIns="91425">
            <a:spAutoFit/>
          </a:bodyPr>
          <a:lstStyle/>
          <a:p>
            <a:pPr indent="-317500" lvl="1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_US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6" id="6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b" lIns="91425" rIns="91425">
            <a:spAutoFit/>
          </a:bodyPr>
          <a:lstStyle/>
          <a:p>
            <a:pPr indent="-317500" lvl="1" marL="914400">
              <a:buClr>
                <a:srgbClr val="000000"/>
              </a:buClr>
              <a:buSzPct val="116666"/>
              <a:buFont typeface="Courier New"/>
              <a:buChar char="o"/>
            </a:pPr>
            <a:r>
              <a:rPr b="0" u="none" cap="none" i="0" baseline="0" sz="1200" lang="en_US" strike="noStrike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7" id="7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b" lIns="91425" rIns="91425">
            <a:spAutoFit/>
          </a:bodyPr>
          <a:lstStyle/>
          <a:p>
            <a:pPr indent="-88900" marR="0" lvl="1" rtl="0" marL="0" algn="l">
              <a:buClr>
                <a:srgbClr val="000000"/>
              </a:buClr>
              <a:buSzPct val="116666"/>
              <a:buFont typeface="Courier New"/>
              <a:buChar char="o"/>
            </a:pPr>
            <a:r>
              <a:rPr b="0" u="none" cap="none" i="0" baseline="0" sz="1200" lang="en_US" strike="noStrike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2" id="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3" id="163"/>
          <p:cNvSpPr txBox="1"/>
          <p:nvPr>
            <p:ph type="sldNum" idx="12"/>
          </p:nvPr>
        </p:nvSpPr>
        <p:spPr>
          <a:xfrm>
            <a:off y="8686800" x="388620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>
            <a:pPr indent="0" marR="0" algn="r" marL="0" rtl="0" lvl="0">
              <a:buNone/>
            </a:pPr>
            <a:r>
              <a:rPr lang="en_US"/>
              <a:t> </a:t>
            </a:r>
          </a:p>
        </p:txBody>
      </p:sp>
      <p:sp>
        <p:nvSpPr>
          <p:cNvPr name="Shape 164" id="164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name="Shape 165" id="165"/>
          <p:cNvSpPr txBox="1"/>
          <p:nvPr>
            <p:ph type="body" idx="1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14" id="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" id="15"/>
          <p:cNvSpPr txBox="1"/>
          <p:nvPr>
            <p:ph type="ctrTitle"/>
          </p:nvPr>
        </p:nvSpPr>
        <p:spPr>
          <a:xfrm>
            <a:off y="10973859" x="3291926"/>
            <a:ext cy="5486929" cx="3731211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spcBef>
                <a:spcPts val="0"/>
              </a:spcBef>
              <a:spcAft>
                <a:spcPts val="0"/>
              </a:spcAft>
              <a:defRPr i="0" baseline="0" strike="noStrike" sz="215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ctr" marL="0" rtl="0">
              <a:spcBef>
                <a:spcPts val="0"/>
              </a:spcBef>
              <a:spcAft>
                <a:spcPts val="0"/>
              </a:spcAft>
              <a:defRPr i="0" baseline="0" strike="noStrike" sz="215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ctr" marL="0" rtl="0">
              <a:spcBef>
                <a:spcPts val="0"/>
              </a:spcBef>
              <a:spcAft>
                <a:spcPts val="0"/>
              </a:spcAft>
              <a:defRPr i="0" baseline="0" strike="noStrike" sz="215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ctr" marL="0" rtl="0">
              <a:spcBef>
                <a:spcPts val="0"/>
              </a:spcBef>
              <a:spcAft>
                <a:spcPts val="0"/>
              </a:spcAft>
              <a:defRPr i="0" baseline="0" strike="noStrike" sz="215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ctr" marL="0" rtl="0">
              <a:spcBef>
                <a:spcPts val="0"/>
              </a:spcBef>
              <a:spcAft>
                <a:spcPts val="0"/>
              </a:spcAft>
              <a:defRPr i="0" baseline="0" strike="noStrike" sz="215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ctr" marL="400050" rtl="0">
              <a:spcBef>
                <a:spcPts val="0"/>
              </a:spcBef>
              <a:spcAft>
                <a:spcPts val="0"/>
              </a:spcAft>
              <a:defRPr i="0" baseline="0" strike="noStrike" sz="215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ctr" marL="800100" rtl="0">
              <a:spcBef>
                <a:spcPts val="0"/>
              </a:spcBef>
              <a:spcAft>
                <a:spcPts val="0"/>
              </a:spcAft>
              <a:defRPr i="0" baseline="0" strike="noStrike" sz="215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ctr" marL="1200150" rtl="0">
              <a:spcBef>
                <a:spcPts val="0"/>
              </a:spcBef>
              <a:spcAft>
                <a:spcPts val="0"/>
              </a:spcAft>
              <a:defRPr i="0" baseline="0" strike="noStrike" sz="215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ctr" marL="1600200" rtl="0">
              <a:spcBef>
                <a:spcPts val="0"/>
              </a:spcBef>
              <a:spcAft>
                <a:spcPts val="0"/>
              </a:spcAft>
              <a:defRPr i="0" baseline="0" strike="noStrike" sz="215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6" id="16"/>
          <p:cNvSpPr txBox="1"/>
          <p:nvPr>
            <p:ph type="subTitle" idx="1"/>
          </p:nvPr>
        </p:nvSpPr>
        <p:spPr>
          <a:xfrm>
            <a:off y="18655831" x="6583850"/>
            <a:ext cy="8412747" cx="30728261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ctr" marL="0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57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4832" marR="0" algn="l" marL="3640732" rtl="0"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137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85800" marR="0" algn="l" marL="5600700" rtl="0"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117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48307" marR="0" algn="l" marL="7841258" rtl="0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9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53665" marR="0" algn="l" marL="10081816" rtl="0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9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47315" marR="0" algn="l" marL="10481866" rtl="0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9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53665" marR="0" algn="l" marL="10881916" rtl="0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9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47315" marR="0" algn="l" marL="11281966" rtl="0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9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53665" marR="0" algn="l" marL="11682016" rtl="0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9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7" id="17"/>
          <p:cNvSpPr txBox="1"/>
          <p:nvPr>
            <p:ph type="dt" idx="10"/>
          </p:nvPr>
        </p:nvSpPr>
        <p:spPr>
          <a:xfrm>
            <a:off y="29995756" x="3291926"/>
            <a:ext cy="2193683" cx="914499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8" id="18"/>
          <p:cNvSpPr txBox="1"/>
          <p:nvPr>
            <p:ph type="ftr" idx="11"/>
          </p:nvPr>
        </p:nvSpPr>
        <p:spPr>
          <a:xfrm>
            <a:off y="29995756" x="14998060"/>
            <a:ext cy="2193683" cx="1389984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ctr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9" id="19"/>
          <p:cNvSpPr txBox="1"/>
          <p:nvPr>
            <p:ph type="sldNum" idx="12"/>
          </p:nvPr>
        </p:nvSpPr>
        <p:spPr>
          <a:xfrm>
            <a:off y="29995756" x="31459046"/>
            <a:ext cy="2193683" cx="914499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name="Shape 71" id="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2" id="72"/>
          <p:cNvSpPr txBox="1"/>
          <p:nvPr>
            <p:ph type="title"/>
          </p:nvPr>
        </p:nvSpPr>
        <p:spPr>
          <a:xfrm>
            <a:off y="2925817" x="3291926"/>
            <a:ext cy="5486929" cx="3731211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marL="400050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marL="800100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marL="1200150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marL="1600200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73" id="73"/>
          <p:cNvSpPr txBox="1"/>
          <p:nvPr>
            <p:ph type="body" idx="1"/>
          </p:nvPr>
        </p:nvSpPr>
        <p:spPr>
          <a:xfrm>
            <a:off y="9510950" x="3291926"/>
            <a:ext cy="19752672" cx="3731211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1083866" algn="l" marL="1680766" rtl="0">
              <a:spcBef>
                <a:spcPts val="3140"/>
              </a:spcBef>
              <a:spcAft>
                <a:spcPts val="0"/>
              </a:spcAft>
              <a:buFont typeface="Arial"/>
              <a:buChar char="•"/>
              <a:defRPr sz="1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4832" algn="l" marL="3640732" rtl="0">
              <a:spcBef>
                <a:spcPts val="2740"/>
              </a:spcBef>
              <a:spcAft>
                <a:spcPts val="0"/>
              </a:spcAft>
              <a:buFont typeface="Arial"/>
              <a:buChar char="•"/>
              <a:defRPr sz="13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85800" algn="l" marL="5600700" rtl="0">
              <a:spcBef>
                <a:spcPts val="2340"/>
              </a:spcBef>
              <a:spcAft>
                <a:spcPts val="0"/>
              </a:spcAft>
              <a:buFont typeface="Arial"/>
              <a:buChar char="•"/>
              <a:defRPr sz="1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48307" algn="l" marL="7841258" rtl="0">
              <a:spcBef>
                <a:spcPts val="1960"/>
              </a:spcBef>
              <a:spcAft>
                <a:spcPts val="0"/>
              </a:spcAft>
              <a:buFont typeface="Arial"/>
              <a:buChar char="•"/>
              <a:defRPr sz="9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53665" algn="l" marL="10081816" rtl="0">
              <a:spcBef>
                <a:spcPts val="1960"/>
              </a:spcBef>
              <a:spcAft>
                <a:spcPts val="0"/>
              </a:spcAft>
              <a:buFont typeface="Arial"/>
              <a:buChar char="•"/>
              <a:defRPr sz="9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47315" algn="l" marL="10481866" rtl="0">
              <a:spcBef>
                <a:spcPts val="1960"/>
              </a:spcBef>
              <a:spcAft>
                <a:spcPts val="0"/>
              </a:spcAft>
              <a:buFont typeface="Arial"/>
              <a:buChar char="•"/>
              <a:defRPr sz="9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53665" algn="l" marL="10881916" rtl="0">
              <a:spcBef>
                <a:spcPts val="1960"/>
              </a:spcBef>
              <a:spcAft>
                <a:spcPts val="0"/>
              </a:spcAft>
              <a:buFont typeface="Arial"/>
              <a:buChar char="•"/>
              <a:defRPr sz="9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47315" algn="l" marL="11281966" rtl="0">
              <a:spcBef>
                <a:spcPts val="1960"/>
              </a:spcBef>
              <a:spcAft>
                <a:spcPts val="0"/>
              </a:spcAft>
              <a:buFont typeface="Arial"/>
              <a:buChar char="•"/>
              <a:defRPr sz="9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53665" algn="l" marL="11682016" rtl="0">
              <a:spcBef>
                <a:spcPts val="1960"/>
              </a:spcBef>
              <a:spcAft>
                <a:spcPts val="0"/>
              </a:spcAft>
              <a:buFont typeface="Arial"/>
              <a:buChar char="•"/>
              <a:defRPr sz="9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74" id="74"/>
          <p:cNvSpPr txBox="1"/>
          <p:nvPr>
            <p:ph type="dt" idx="10"/>
          </p:nvPr>
        </p:nvSpPr>
        <p:spPr>
          <a:xfrm>
            <a:off y="29995756" x="3291926"/>
            <a:ext cy="2193683" cx="914499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75" id="75"/>
          <p:cNvSpPr txBox="1"/>
          <p:nvPr>
            <p:ph type="ftr" idx="11"/>
          </p:nvPr>
        </p:nvSpPr>
        <p:spPr>
          <a:xfrm>
            <a:off y="29995756" x="14998060"/>
            <a:ext cy="2193683" cx="1389984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ctr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76" id="76"/>
          <p:cNvSpPr txBox="1"/>
          <p:nvPr>
            <p:ph type="sldNum" idx="12"/>
          </p:nvPr>
        </p:nvSpPr>
        <p:spPr>
          <a:xfrm>
            <a:off y="29995756" x="31459046"/>
            <a:ext cy="2193683" cx="914499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name="Shape 77" id="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" id="78"/>
          <p:cNvSpPr txBox="1"/>
          <p:nvPr>
            <p:ph type="title"/>
          </p:nvPr>
        </p:nvSpPr>
        <p:spPr>
          <a:xfrm>
            <a:off y="2925818" x="31276690"/>
            <a:ext cy="26337804" cx="9327348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marL="400050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marL="800100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marL="1200150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marL="1600200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79" id="79"/>
          <p:cNvSpPr txBox="1"/>
          <p:nvPr>
            <p:ph type="body" idx="1"/>
          </p:nvPr>
        </p:nvSpPr>
        <p:spPr>
          <a:xfrm>
            <a:off y="2925818" x="3291926"/>
            <a:ext cy="26337804" cx="27854121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1083866" algn="l" marL="1680766" rtl="0">
              <a:spcBef>
                <a:spcPts val="3140"/>
              </a:spcBef>
              <a:spcAft>
                <a:spcPts val="0"/>
              </a:spcAft>
              <a:buFont typeface="Arial"/>
              <a:buChar char="•"/>
              <a:defRPr sz="1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4832" algn="l" marL="3640732" rtl="0">
              <a:spcBef>
                <a:spcPts val="2740"/>
              </a:spcBef>
              <a:spcAft>
                <a:spcPts val="0"/>
              </a:spcAft>
              <a:buFont typeface="Arial"/>
              <a:buChar char="•"/>
              <a:defRPr sz="13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85800" algn="l" marL="5600700" rtl="0">
              <a:spcBef>
                <a:spcPts val="2340"/>
              </a:spcBef>
              <a:spcAft>
                <a:spcPts val="0"/>
              </a:spcAft>
              <a:buFont typeface="Arial"/>
              <a:buChar char="•"/>
              <a:defRPr sz="1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48307" algn="l" marL="7841258" rtl="0">
              <a:spcBef>
                <a:spcPts val="1960"/>
              </a:spcBef>
              <a:spcAft>
                <a:spcPts val="0"/>
              </a:spcAft>
              <a:buFont typeface="Arial"/>
              <a:buChar char="•"/>
              <a:defRPr sz="9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53665" algn="l" marL="10081816" rtl="0">
              <a:spcBef>
                <a:spcPts val="1960"/>
              </a:spcBef>
              <a:spcAft>
                <a:spcPts val="0"/>
              </a:spcAft>
              <a:buFont typeface="Arial"/>
              <a:buChar char="•"/>
              <a:defRPr sz="9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47315" algn="l" marL="10481866" rtl="0">
              <a:spcBef>
                <a:spcPts val="1960"/>
              </a:spcBef>
              <a:spcAft>
                <a:spcPts val="0"/>
              </a:spcAft>
              <a:buFont typeface="Arial"/>
              <a:buChar char="•"/>
              <a:defRPr sz="9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53665" algn="l" marL="10881916" rtl="0">
              <a:spcBef>
                <a:spcPts val="1960"/>
              </a:spcBef>
              <a:spcAft>
                <a:spcPts val="0"/>
              </a:spcAft>
              <a:buFont typeface="Arial"/>
              <a:buChar char="•"/>
              <a:defRPr sz="9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47315" algn="l" marL="11281966" rtl="0">
              <a:spcBef>
                <a:spcPts val="1960"/>
              </a:spcBef>
              <a:spcAft>
                <a:spcPts val="0"/>
              </a:spcAft>
              <a:buFont typeface="Arial"/>
              <a:buChar char="•"/>
              <a:defRPr sz="9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53665" algn="l" marL="11682016" rtl="0">
              <a:spcBef>
                <a:spcPts val="1960"/>
              </a:spcBef>
              <a:spcAft>
                <a:spcPts val="0"/>
              </a:spcAft>
              <a:buFont typeface="Arial"/>
              <a:buChar char="•"/>
              <a:defRPr sz="9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80" id="80"/>
          <p:cNvSpPr txBox="1"/>
          <p:nvPr>
            <p:ph type="dt" idx="10"/>
          </p:nvPr>
        </p:nvSpPr>
        <p:spPr>
          <a:xfrm>
            <a:off y="29995756" x="3291926"/>
            <a:ext cy="2193683" cx="914499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81" id="81"/>
          <p:cNvSpPr txBox="1"/>
          <p:nvPr>
            <p:ph type="ftr" idx="11"/>
          </p:nvPr>
        </p:nvSpPr>
        <p:spPr>
          <a:xfrm>
            <a:off y="29995756" x="14998060"/>
            <a:ext cy="2193683" cx="1389984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ctr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82" id="82"/>
          <p:cNvSpPr txBox="1"/>
          <p:nvPr>
            <p:ph type="sldNum" idx="12"/>
          </p:nvPr>
        </p:nvSpPr>
        <p:spPr>
          <a:xfrm>
            <a:off y="29995756" x="31459046"/>
            <a:ext cy="2193683" cx="914499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name="Shape 20" id="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" id="21"/>
          <p:cNvSpPr txBox="1"/>
          <p:nvPr>
            <p:ph type="title"/>
          </p:nvPr>
        </p:nvSpPr>
        <p:spPr>
          <a:xfrm>
            <a:off y="2925817" x="3291926"/>
            <a:ext cy="5486929" cx="3731211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marL="400050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marL="800100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marL="1200150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marL="1600200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2" id="22"/>
          <p:cNvSpPr txBox="1"/>
          <p:nvPr>
            <p:ph type="body" idx="1"/>
          </p:nvPr>
        </p:nvSpPr>
        <p:spPr>
          <a:xfrm>
            <a:off y="9510950" x="3291926"/>
            <a:ext cy="19752672" cx="3731211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1083866" algn="l" marL="1680766" rtl="0">
              <a:spcBef>
                <a:spcPts val="3140"/>
              </a:spcBef>
              <a:spcAft>
                <a:spcPts val="0"/>
              </a:spcAft>
              <a:buFont typeface="Arial"/>
              <a:buChar char="•"/>
              <a:defRPr sz="15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4832" algn="l" marL="3640732" rtl="0">
              <a:spcBef>
                <a:spcPts val="2740"/>
              </a:spcBef>
              <a:spcAft>
                <a:spcPts val="0"/>
              </a:spcAft>
              <a:buFont typeface="Arial"/>
              <a:buChar char="•"/>
              <a:defRPr sz="13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85800" algn="l" marL="5600700" rtl="0">
              <a:spcBef>
                <a:spcPts val="2340"/>
              </a:spcBef>
              <a:spcAft>
                <a:spcPts val="0"/>
              </a:spcAft>
              <a:buFont typeface="Arial"/>
              <a:buChar char="•"/>
              <a:defRPr sz="1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48307" algn="l" marL="7841258" rtl="0">
              <a:spcBef>
                <a:spcPts val="1960"/>
              </a:spcBef>
              <a:spcAft>
                <a:spcPts val="0"/>
              </a:spcAft>
              <a:buFont typeface="Arial"/>
              <a:buChar char="•"/>
              <a:defRPr sz="9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53665" algn="l" marL="10081816" rtl="0">
              <a:spcBef>
                <a:spcPts val="1960"/>
              </a:spcBef>
              <a:spcAft>
                <a:spcPts val="0"/>
              </a:spcAft>
              <a:buFont typeface="Arial"/>
              <a:buChar char="•"/>
              <a:defRPr sz="9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47315" algn="l" marL="10481866" rtl="0">
              <a:spcBef>
                <a:spcPts val="1960"/>
              </a:spcBef>
              <a:spcAft>
                <a:spcPts val="0"/>
              </a:spcAft>
              <a:buFont typeface="Arial"/>
              <a:buChar char="•"/>
              <a:defRPr sz="9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53665" algn="l" marL="10881916" rtl="0">
              <a:spcBef>
                <a:spcPts val="1960"/>
              </a:spcBef>
              <a:spcAft>
                <a:spcPts val="0"/>
              </a:spcAft>
              <a:buFont typeface="Arial"/>
              <a:buChar char="•"/>
              <a:defRPr sz="9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47315" algn="l" marL="11281966" rtl="0">
              <a:spcBef>
                <a:spcPts val="1960"/>
              </a:spcBef>
              <a:spcAft>
                <a:spcPts val="0"/>
              </a:spcAft>
              <a:buFont typeface="Arial"/>
              <a:buChar char="•"/>
              <a:defRPr sz="9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53665" algn="l" marL="11682016" rtl="0">
              <a:spcBef>
                <a:spcPts val="1960"/>
              </a:spcBef>
              <a:spcAft>
                <a:spcPts val="0"/>
              </a:spcAft>
              <a:buFont typeface="Arial"/>
              <a:buChar char="•"/>
              <a:defRPr sz="9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3" id="23"/>
          <p:cNvSpPr txBox="1"/>
          <p:nvPr>
            <p:ph type="dt" idx="10"/>
          </p:nvPr>
        </p:nvSpPr>
        <p:spPr>
          <a:xfrm>
            <a:off y="29995756" x="3291926"/>
            <a:ext cy="2193683" cx="914499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4" id="24"/>
          <p:cNvSpPr txBox="1"/>
          <p:nvPr>
            <p:ph type="ftr" idx="11"/>
          </p:nvPr>
        </p:nvSpPr>
        <p:spPr>
          <a:xfrm>
            <a:off y="29995756" x="14998060"/>
            <a:ext cy="2193683" cx="1389984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ctr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5" id="25"/>
          <p:cNvSpPr txBox="1"/>
          <p:nvPr>
            <p:ph type="sldNum" idx="12"/>
          </p:nvPr>
        </p:nvSpPr>
        <p:spPr>
          <a:xfrm>
            <a:off y="29995756" x="31459046"/>
            <a:ext cy="2193683" cx="914499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name="Shape 26" id="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" id="27"/>
          <p:cNvSpPr txBox="1"/>
          <p:nvPr>
            <p:ph type="title"/>
          </p:nvPr>
        </p:nvSpPr>
        <p:spPr>
          <a:xfrm>
            <a:off y="21155704" x="3467476"/>
            <a:ext cy="6537501" cx="3731211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algn="l" rtl="0">
              <a:defRPr sz="35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28" id="28"/>
          <p:cNvSpPr txBox="1"/>
          <p:nvPr>
            <p:ph type="body" idx="1"/>
          </p:nvPr>
        </p:nvSpPr>
        <p:spPr>
          <a:xfrm>
            <a:off y="13954110" x="3467476"/>
            <a:ext cy="7201593" cx="3731211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L="0" rtl="0">
              <a:buFont typeface="Arial"/>
              <a:buNone/>
              <a:defRPr sz="1800"/>
            </a:lvl1pPr>
            <a:lvl2pPr indent="-6350" marL="400050" rtl="0">
              <a:buFont typeface="Arial"/>
              <a:buNone/>
              <a:defRPr sz="1600"/>
            </a:lvl2pPr>
            <a:lvl3pPr indent="0" marL="800100" rtl="0">
              <a:buFont typeface="Arial"/>
              <a:buNone/>
              <a:defRPr sz="1400"/>
            </a:lvl3pPr>
            <a:lvl4pPr indent="-6350" marL="1200150" rtl="0">
              <a:buFont typeface="Arial"/>
              <a:buNone/>
              <a:defRPr sz="1200"/>
            </a:lvl4pPr>
            <a:lvl5pPr indent="0" marL="1600200" rtl="0">
              <a:buFont typeface="Arial"/>
              <a:buNone/>
              <a:defRPr sz="1200"/>
            </a:lvl5pPr>
            <a:lvl6pPr indent="-6350" marL="2000250" rtl="0">
              <a:buFont typeface="Arial"/>
              <a:buNone/>
              <a:defRPr sz="1200"/>
            </a:lvl6pPr>
            <a:lvl7pPr indent="0" marL="2400300" rtl="0">
              <a:buFont typeface="Arial"/>
              <a:buNone/>
              <a:defRPr sz="1200"/>
            </a:lvl7pPr>
            <a:lvl8pPr indent="-6350" marL="2800350" rtl="0">
              <a:buFont typeface="Arial"/>
              <a:buNone/>
              <a:defRPr sz="1200"/>
            </a:lvl8pPr>
            <a:lvl9pPr indent="0" marL="3200400" rtl="0">
              <a:buFont typeface="Arial"/>
              <a:buNone/>
              <a:defRPr sz="1200"/>
            </a:lvl9pPr>
          </a:lstStyle>
          <a:p/>
        </p:txBody>
      </p:sp>
      <p:sp>
        <p:nvSpPr>
          <p:cNvPr name="Shape 29" id="29"/>
          <p:cNvSpPr txBox="1"/>
          <p:nvPr>
            <p:ph type="dt" idx="10"/>
          </p:nvPr>
        </p:nvSpPr>
        <p:spPr>
          <a:xfrm>
            <a:off y="29995756" x="3291926"/>
            <a:ext cy="2193683" cx="914499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0" id="30"/>
          <p:cNvSpPr txBox="1"/>
          <p:nvPr>
            <p:ph type="ftr" idx="11"/>
          </p:nvPr>
        </p:nvSpPr>
        <p:spPr>
          <a:xfrm>
            <a:off y="29995756" x="14998060"/>
            <a:ext cy="2193683" cx="1389984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ctr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1" id="31"/>
          <p:cNvSpPr txBox="1"/>
          <p:nvPr>
            <p:ph type="sldNum" idx="12"/>
          </p:nvPr>
        </p:nvSpPr>
        <p:spPr>
          <a:xfrm>
            <a:off y="29995756" x="31459046"/>
            <a:ext cy="2193683" cx="914499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name="Shape 32" id="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" id="33"/>
          <p:cNvSpPr txBox="1"/>
          <p:nvPr>
            <p:ph type="title"/>
          </p:nvPr>
        </p:nvSpPr>
        <p:spPr>
          <a:xfrm>
            <a:off y="2925817" x="3291926"/>
            <a:ext cy="5486929" cx="3731211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marL="400050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marL="800100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marL="1200150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marL="1600200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4" id="34"/>
          <p:cNvSpPr txBox="1"/>
          <p:nvPr>
            <p:ph type="body" idx="1"/>
          </p:nvPr>
        </p:nvSpPr>
        <p:spPr>
          <a:xfrm>
            <a:off y="9510950" x="3291926"/>
            <a:ext cy="19752672" cx="1859073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500"/>
            </a:lvl1pPr>
            <a:lvl2pPr rtl="0">
              <a:defRPr sz="21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name="Shape 35" id="35"/>
          <p:cNvSpPr txBox="1"/>
          <p:nvPr>
            <p:ph type="body" idx="2"/>
          </p:nvPr>
        </p:nvSpPr>
        <p:spPr>
          <a:xfrm>
            <a:off y="9510950" x="22013303"/>
            <a:ext cy="19752672" cx="1859073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500"/>
            </a:lvl1pPr>
            <a:lvl2pPr rtl="0">
              <a:defRPr sz="21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name="Shape 36" id="36"/>
          <p:cNvSpPr txBox="1"/>
          <p:nvPr>
            <p:ph type="dt" idx="10"/>
          </p:nvPr>
        </p:nvSpPr>
        <p:spPr>
          <a:xfrm>
            <a:off y="29995756" x="3291926"/>
            <a:ext cy="2193683" cx="914499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7" id="37"/>
          <p:cNvSpPr txBox="1"/>
          <p:nvPr>
            <p:ph type="ftr" idx="11"/>
          </p:nvPr>
        </p:nvSpPr>
        <p:spPr>
          <a:xfrm>
            <a:off y="29995756" x="14998060"/>
            <a:ext cy="2193683" cx="1389984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ctr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8" id="38"/>
          <p:cNvSpPr txBox="1"/>
          <p:nvPr>
            <p:ph type="sldNum" idx="12"/>
          </p:nvPr>
        </p:nvSpPr>
        <p:spPr>
          <a:xfrm>
            <a:off y="29995756" x="31459046"/>
            <a:ext cy="2193683" cx="914499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name="Shape 39" id="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0" id="40"/>
          <p:cNvSpPr txBox="1"/>
          <p:nvPr>
            <p:ph type="title"/>
          </p:nvPr>
        </p:nvSpPr>
        <p:spPr>
          <a:xfrm>
            <a:off y="1318661" x="2195072"/>
            <a:ext cy="5486929" cx="3950582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41" id="41"/>
          <p:cNvSpPr txBox="1"/>
          <p:nvPr>
            <p:ph type="body" idx="1"/>
          </p:nvPr>
        </p:nvSpPr>
        <p:spPr>
          <a:xfrm>
            <a:off y="7368979" x="2195071"/>
            <a:ext cy="3071427" cx="1939500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L="0" rtl="0">
              <a:buFont typeface="Arial"/>
              <a:buNone/>
              <a:defRPr sz="2100" b="1"/>
            </a:lvl1pPr>
            <a:lvl2pPr indent="-6350" marL="400050" rtl="0">
              <a:buFont typeface="Arial"/>
              <a:buNone/>
              <a:defRPr sz="1800" b="1"/>
            </a:lvl2pPr>
            <a:lvl3pPr indent="0" marL="800100" rtl="0">
              <a:buFont typeface="Arial"/>
              <a:buNone/>
              <a:defRPr sz="1600" b="1"/>
            </a:lvl3pPr>
            <a:lvl4pPr indent="-6350" marL="1200150" rtl="0">
              <a:buFont typeface="Arial"/>
              <a:buNone/>
              <a:defRPr sz="1400" b="1"/>
            </a:lvl4pPr>
            <a:lvl5pPr indent="0" marL="1600200" rtl="0">
              <a:buFont typeface="Arial"/>
              <a:buNone/>
              <a:defRPr sz="1400" b="1"/>
            </a:lvl5pPr>
            <a:lvl6pPr indent="-6350" marL="2000250" rtl="0">
              <a:buFont typeface="Arial"/>
              <a:buNone/>
              <a:defRPr sz="1400" b="1"/>
            </a:lvl6pPr>
            <a:lvl7pPr indent="0" marL="2400300" rtl="0">
              <a:buFont typeface="Arial"/>
              <a:buNone/>
              <a:defRPr sz="1400" b="1"/>
            </a:lvl7pPr>
            <a:lvl8pPr indent="-6350" marL="2800350" rtl="0">
              <a:buFont typeface="Arial"/>
              <a:buNone/>
              <a:defRPr sz="1400" b="1"/>
            </a:lvl8pPr>
            <a:lvl9pPr indent="0" marL="3200400" rtl="0">
              <a:buFont typeface="Arial"/>
              <a:buNone/>
              <a:defRPr sz="1400" b="1"/>
            </a:lvl9pPr>
          </a:lstStyle>
          <a:p/>
        </p:txBody>
      </p:sp>
      <p:sp>
        <p:nvSpPr>
          <p:cNvPr name="Shape 42" id="42"/>
          <p:cNvSpPr txBox="1"/>
          <p:nvPr>
            <p:ph type="body" idx="2"/>
          </p:nvPr>
        </p:nvSpPr>
        <p:spPr>
          <a:xfrm>
            <a:off y="10440407" x="2195071"/>
            <a:ext cy="18967464" cx="1939500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100"/>
            </a:lvl1pPr>
            <a:lvl2pPr rtl="0">
              <a:defRPr sz="1800"/>
            </a:lvl2pPr>
            <a:lvl3pPr rtl="0">
              <a:defRPr sz="1600"/>
            </a:lvl3pPr>
            <a:lvl4pPr rtl="0">
              <a:defRPr sz="1400"/>
            </a:lvl4pPr>
            <a:lvl5pPr rtl="0">
              <a:defRPr sz="1400"/>
            </a:lvl5pPr>
            <a:lvl6pPr rtl="0">
              <a:defRPr sz="1400"/>
            </a:lvl6pPr>
            <a:lvl7pPr rtl="0">
              <a:defRPr sz="1400"/>
            </a:lvl7pPr>
            <a:lvl8pPr rtl="0">
              <a:defRPr sz="1400"/>
            </a:lvl8pPr>
            <a:lvl9pPr rtl="0">
              <a:defRPr sz="1400"/>
            </a:lvl9pPr>
          </a:lstStyle>
          <a:p/>
        </p:txBody>
      </p:sp>
      <p:sp>
        <p:nvSpPr>
          <p:cNvPr name="Shape 43" id="43"/>
          <p:cNvSpPr txBox="1"/>
          <p:nvPr>
            <p:ph type="body" idx="3"/>
          </p:nvPr>
        </p:nvSpPr>
        <p:spPr>
          <a:xfrm>
            <a:off y="7368979" x="22299084"/>
            <a:ext cy="3071427" cx="1940180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L="0" rtl="0">
              <a:buFont typeface="Arial"/>
              <a:buNone/>
              <a:defRPr sz="2100" b="1"/>
            </a:lvl1pPr>
            <a:lvl2pPr indent="-6350" marL="400050" rtl="0">
              <a:buFont typeface="Arial"/>
              <a:buNone/>
              <a:defRPr sz="1800" b="1"/>
            </a:lvl2pPr>
            <a:lvl3pPr indent="0" marL="800100" rtl="0">
              <a:buFont typeface="Arial"/>
              <a:buNone/>
              <a:defRPr sz="1600" b="1"/>
            </a:lvl3pPr>
            <a:lvl4pPr indent="-6350" marL="1200150" rtl="0">
              <a:buFont typeface="Arial"/>
              <a:buNone/>
              <a:defRPr sz="1400" b="1"/>
            </a:lvl4pPr>
            <a:lvl5pPr indent="0" marL="1600200" rtl="0">
              <a:buFont typeface="Arial"/>
              <a:buNone/>
              <a:defRPr sz="1400" b="1"/>
            </a:lvl5pPr>
            <a:lvl6pPr indent="-6350" marL="2000250" rtl="0">
              <a:buFont typeface="Arial"/>
              <a:buNone/>
              <a:defRPr sz="1400" b="1"/>
            </a:lvl6pPr>
            <a:lvl7pPr indent="0" marL="2400300" rtl="0">
              <a:buFont typeface="Arial"/>
              <a:buNone/>
              <a:defRPr sz="1400" b="1"/>
            </a:lvl7pPr>
            <a:lvl8pPr indent="-6350" marL="2800350" rtl="0">
              <a:buFont typeface="Arial"/>
              <a:buNone/>
              <a:defRPr sz="1400" b="1"/>
            </a:lvl8pPr>
            <a:lvl9pPr indent="0" marL="3200400" rtl="0">
              <a:buFont typeface="Arial"/>
              <a:buNone/>
              <a:defRPr sz="1400" b="1"/>
            </a:lvl9pPr>
          </a:lstStyle>
          <a:p/>
        </p:txBody>
      </p:sp>
      <p:sp>
        <p:nvSpPr>
          <p:cNvPr name="Shape 44" id="44"/>
          <p:cNvSpPr txBox="1"/>
          <p:nvPr>
            <p:ph type="body" idx="4"/>
          </p:nvPr>
        </p:nvSpPr>
        <p:spPr>
          <a:xfrm>
            <a:off y="10440407" x="22299084"/>
            <a:ext cy="18967464" cx="1940180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100"/>
            </a:lvl1pPr>
            <a:lvl2pPr rtl="0">
              <a:defRPr sz="1800"/>
            </a:lvl2pPr>
            <a:lvl3pPr rtl="0">
              <a:defRPr sz="1600"/>
            </a:lvl3pPr>
            <a:lvl4pPr rtl="0">
              <a:defRPr sz="1400"/>
            </a:lvl4pPr>
            <a:lvl5pPr rtl="0">
              <a:defRPr sz="1400"/>
            </a:lvl5pPr>
            <a:lvl6pPr rtl="0">
              <a:defRPr sz="1400"/>
            </a:lvl6pPr>
            <a:lvl7pPr rtl="0">
              <a:defRPr sz="1400"/>
            </a:lvl7pPr>
            <a:lvl8pPr rtl="0">
              <a:defRPr sz="1400"/>
            </a:lvl8pPr>
            <a:lvl9pPr rtl="0">
              <a:defRPr sz="1400"/>
            </a:lvl9pPr>
          </a:lstStyle>
          <a:p/>
        </p:txBody>
      </p:sp>
      <p:sp>
        <p:nvSpPr>
          <p:cNvPr name="Shape 45" id="45"/>
          <p:cNvSpPr txBox="1"/>
          <p:nvPr>
            <p:ph type="dt" idx="10"/>
          </p:nvPr>
        </p:nvSpPr>
        <p:spPr>
          <a:xfrm>
            <a:off y="29995756" x="3291926"/>
            <a:ext cy="2193683" cx="914499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6" id="46"/>
          <p:cNvSpPr txBox="1"/>
          <p:nvPr>
            <p:ph type="ftr" idx="11"/>
          </p:nvPr>
        </p:nvSpPr>
        <p:spPr>
          <a:xfrm>
            <a:off y="29995756" x="14998060"/>
            <a:ext cy="2193683" cx="1389984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ctr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7" id="47"/>
          <p:cNvSpPr txBox="1"/>
          <p:nvPr>
            <p:ph type="sldNum" idx="12"/>
          </p:nvPr>
        </p:nvSpPr>
        <p:spPr>
          <a:xfrm>
            <a:off y="29995756" x="31459046"/>
            <a:ext cy="2193683" cx="914499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48" id="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" id="49"/>
          <p:cNvSpPr txBox="1"/>
          <p:nvPr>
            <p:ph type="title"/>
          </p:nvPr>
        </p:nvSpPr>
        <p:spPr>
          <a:xfrm>
            <a:off y="2925817" x="3291926"/>
            <a:ext cy="5486929" cx="3731211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marL="400050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marL="800100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marL="1200150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marL="1600200" rtl="0">
              <a:spcBef>
                <a:spcPts val="0"/>
              </a:spcBef>
              <a:spcAft>
                <a:spcPts val="0"/>
              </a:spcAft>
              <a:defRPr sz="2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50" id="50"/>
          <p:cNvSpPr txBox="1"/>
          <p:nvPr>
            <p:ph type="dt" idx="10"/>
          </p:nvPr>
        </p:nvSpPr>
        <p:spPr>
          <a:xfrm>
            <a:off y="29995756" x="3291926"/>
            <a:ext cy="2193683" cx="914499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51" id="51"/>
          <p:cNvSpPr txBox="1"/>
          <p:nvPr>
            <p:ph type="ftr" idx="11"/>
          </p:nvPr>
        </p:nvSpPr>
        <p:spPr>
          <a:xfrm>
            <a:off y="29995756" x="14998060"/>
            <a:ext cy="2193683" cx="1389984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ctr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52" id="52"/>
          <p:cNvSpPr txBox="1"/>
          <p:nvPr>
            <p:ph type="sldNum" idx="12"/>
          </p:nvPr>
        </p:nvSpPr>
        <p:spPr>
          <a:xfrm>
            <a:off y="29995756" x="31459046"/>
            <a:ext cy="2193683" cx="914499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53" id="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4" id="54"/>
          <p:cNvSpPr txBox="1"/>
          <p:nvPr>
            <p:ph type="dt" idx="10"/>
          </p:nvPr>
        </p:nvSpPr>
        <p:spPr>
          <a:xfrm>
            <a:off y="29995756" x="3291926"/>
            <a:ext cy="2193683" cx="914499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55" id="55"/>
          <p:cNvSpPr txBox="1"/>
          <p:nvPr>
            <p:ph type="ftr" idx="11"/>
          </p:nvPr>
        </p:nvSpPr>
        <p:spPr>
          <a:xfrm>
            <a:off y="29995756" x="14998060"/>
            <a:ext cy="2193683" cx="1389984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ctr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56" id="56"/>
          <p:cNvSpPr txBox="1"/>
          <p:nvPr>
            <p:ph type="sldNum" idx="12"/>
          </p:nvPr>
        </p:nvSpPr>
        <p:spPr>
          <a:xfrm>
            <a:off y="29995756" x="31459046"/>
            <a:ext cy="2193683" cx="914499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name="Shape 57" id="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8" id="58"/>
          <p:cNvSpPr txBox="1"/>
          <p:nvPr>
            <p:ph type="title"/>
          </p:nvPr>
        </p:nvSpPr>
        <p:spPr>
          <a:xfrm>
            <a:off y="1310495" x="2195071"/>
            <a:ext cy="5578104" cx="14441466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defRPr sz="18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59" id="59"/>
          <p:cNvSpPr txBox="1"/>
          <p:nvPr>
            <p:ph type="body" idx="1"/>
          </p:nvPr>
        </p:nvSpPr>
        <p:spPr>
          <a:xfrm>
            <a:off y="1310495" x="17161829"/>
            <a:ext cy="28097376" cx="2453906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800"/>
            </a:lvl1pPr>
            <a:lvl2pPr rtl="0">
              <a:defRPr sz="2500"/>
            </a:lvl2pPr>
            <a:lvl3pPr rtl="0">
              <a:defRPr sz="21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60" id="60"/>
          <p:cNvSpPr txBox="1"/>
          <p:nvPr>
            <p:ph type="body" idx="2"/>
          </p:nvPr>
        </p:nvSpPr>
        <p:spPr>
          <a:xfrm>
            <a:off y="6888600" x="2195071"/>
            <a:ext cy="22519271" cx="14441466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L="0" rtl="0">
              <a:buFont typeface="Arial"/>
              <a:buNone/>
              <a:defRPr sz="1200"/>
            </a:lvl1pPr>
            <a:lvl2pPr indent="-6350" marL="400050" rtl="0">
              <a:buFont typeface="Arial"/>
              <a:buNone/>
              <a:defRPr sz="1100"/>
            </a:lvl2pPr>
            <a:lvl3pPr indent="0" marL="800100" rtl="0">
              <a:buFont typeface="Arial"/>
              <a:buNone/>
              <a:defRPr sz="900"/>
            </a:lvl3pPr>
            <a:lvl4pPr indent="-6350" marL="1200150" rtl="0">
              <a:buFont typeface="Arial"/>
              <a:buNone/>
              <a:defRPr sz="800"/>
            </a:lvl4pPr>
            <a:lvl5pPr indent="0" marL="1600200" rtl="0">
              <a:buFont typeface="Arial"/>
              <a:buNone/>
              <a:defRPr sz="800"/>
            </a:lvl5pPr>
            <a:lvl6pPr indent="-6350" marL="2000250" rtl="0">
              <a:buFont typeface="Arial"/>
              <a:buNone/>
              <a:defRPr sz="800"/>
            </a:lvl6pPr>
            <a:lvl7pPr indent="0" marL="2400300" rtl="0">
              <a:buFont typeface="Arial"/>
              <a:buNone/>
              <a:defRPr sz="800"/>
            </a:lvl7pPr>
            <a:lvl8pPr indent="-6350" marL="2800350" rtl="0">
              <a:buFont typeface="Arial"/>
              <a:buNone/>
              <a:defRPr sz="800"/>
            </a:lvl8pPr>
            <a:lvl9pPr indent="0" marL="3200400" rtl="0">
              <a:buFont typeface="Arial"/>
              <a:buNone/>
              <a:defRPr sz="800"/>
            </a:lvl9pPr>
          </a:lstStyle>
          <a:p/>
        </p:txBody>
      </p:sp>
      <p:sp>
        <p:nvSpPr>
          <p:cNvPr name="Shape 61" id="61"/>
          <p:cNvSpPr txBox="1"/>
          <p:nvPr>
            <p:ph type="dt" idx="10"/>
          </p:nvPr>
        </p:nvSpPr>
        <p:spPr>
          <a:xfrm>
            <a:off y="29995756" x="3291926"/>
            <a:ext cy="2193683" cx="914499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2" id="62"/>
          <p:cNvSpPr txBox="1"/>
          <p:nvPr>
            <p:ph type="ftr" idx="11"/>
          </p:nvPr>
        </p:nvSpPr>
        <p:spPr>
          <a:xfrm>
            <a:off y="29995756" x="14998060"/>
            <a:ext cy="2193683" cx="1389984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ctr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3" id="63"/>
          <p:cNvSpPr txBox="1"/>
          <p:nvPr>
            <p:ph type="sldNum" idx="12"/>
          </p:nvPr>
        </p:nvSpPr>
        <p:spPr>
          <a:xfrm>
            <a:off y="29995756" x="31459046"/>
            <a:ext cy="2193683" cx="914499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name="Shape 64" id="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5" id="65"/>
          <p:cNvSpPr txBox="1"/>
          <p:nvPr>
            <p:ph type="title"/>
          </p:nvPr>
        </p:nvSpPr>
        <p:spPr>
          <a:xfrm>
            <a:off y="23044559" x="8603371"/>
            <a:ext cy="2721690" cx="2633812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defRPr sz="18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66" id="66"/>
          <p:cNvSpPr/>
          <p:nvPr>
            <p:ph type="pic" idx="2"/>
          </p:nvPr>
        </p:nvSpPr>
        <p:spPr>
          <a:xfrm>
            <a:off y="2942149" x="8603371"/>
            <a:ext cy="19752672" cx="2633812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buClr>
                <a:schemeClr val="dk1"/>
              </a:buClr>
              <a:buFont typeface="Arial"/>
              <a:buNone/>
              <a:defRPr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buClr>
                <a:schemeClr val="dk1"/>
              </a:buClr>
              <a:buFont typeface="Arial"/>
              <a:buNone/>
              <a:defRPr i="0" baseline="0" strike="noStrike" sz="25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buClr>
                <a:schemeClr val="dk1"/>
              </a:buClr>
              <a:buFont typeface="Arial"/>
              <a:buNone/>
              <a:defRPr i="0" baseline="0" strike="noStrike" sz="21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7" id="67"/>
          <p:cNvSpPr txBox="1"/>
          <p:nvPr>
            <p:ph type="body" idx="1"/>
          </p:nvPr>
        </p:nvSpPr>
        <p:spPr>
          <a:xfrm>
            <a:off y="25766250" x="8603371"/>
            <a:ext cy="3863439" cx="2633812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L="0" rtl="0">
              <a:buFont typeface="Arial"/>
              <a:buNone/>
              <a:defRPr sz="1200"/>
            </a:lvl1pPr>
            <a:lvl2pPr indent="-6350" marL="400050" rtl="0">
              <a:buFont typeface="Arial"/>
              <a:buNone/>
              <a:defRPr sz="1100"/>
            </a:lvl2pPr>
            <a:lvl3pPr indent="0" marL="800100" rtl="0">
              <a:buFont typeface="Arial"/>
              <a:buNone/>
              <a:defRPr sz="900"/>
            </a:lvl3pPr>
            <a:lvl4pPr indent="-6350" marL="1200150" rtl="0">
              <a:buFont typeface="Arial"/>
              <a:buNone/>
              <a:defRPr sz="800"/>
            </a:lvl4pPr>
            <a:lvl5pPr indent="0" marL="1600200" rtl="0">
              <a:buFont typeface="Arial"/>
              <a:buNone/>
              <a:defRPr sz="800"/>
            </a:lvl5pPr>
            <a:lvl6pPr indent="-6350" marL="2000250" rtl="0">
              <a:buFont typeface="Arial"/>
              <a:buNone/>
              <a:defRPr sz="800"/>
            </a:lvl6pPr>
            <a:lvl7pPr indent="0" marL="2400300" rtl="0">
              <a:buFont typeface="Arial"/>
              <a:buNone/>
              <a:defRPr sz="800"/>
            </a:lvl7pPr>
            <a:lvl8pPr indent="-6350" marL="2800350" rtl="0">
              <a:buFont typeface="Arial"/>
              <a:buNone/>
              <a:defRPr sz="800"/>
            </a:lvl8pPr>
            <a:lvl9pPr indent="0" marL="3200400" rtl="0">
              <a:buFont typeface="Arial"/>
              <a:buNone/>
              <a:defRPr sz="800"/>
            </a:lvl9pPr>
          </a:lstStyle>
          <a:p/>
        </p:txBody>
      </p:sp>
      <p:sp>
        <p:nvSpPr>
          <p:cNvPr name="Shape 68" id="68"/>
          <p:cNvSpPr txBox="1"/>
          <p:nvPr>
            <p:ph type="dt" idx="10"/>
          </p:nvPr>
        </p:nvSpPr>
        <p:spPr>
          <a:xfrm>
            <a:off y="29995756" x="3291926"/>
            <a:ext cy="2193683" cx="914499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9" id="69"/>
          <p:cNvSpPr txBox="1"/>
          <p:nvPr>
            <p:ph type="ftr" idx="11"/>
          </p:nvPr>
        </p:nvSpPr>
        <p:spPr>
          <a:xfrm>
            <a:off y="29995756" x="14998060"/>
            <a:ext cy="2193683" cx="1389984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ctr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70" id="70"/>
          <p:cNvSpPr txBox="1"/>
          <p:nvPr>
            <p:ph type="sldNum" idx="12"/>
          </p:nvPr>
        </p:nvSpPr>
        <p:spPr>
          <a:xfrm>
            <a:off y="29995756" x="31459046"/>
            <a:ext cy="2193683" cx="914499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theme" Id="rId12" Target="../theme/theme1.xml"/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10" Target="../slideLayouts/slideLayout10.xml"/><Relationship Type="http://schemas.openxmlformats.org/officeDocument/2006/relationships/slideLayout" Id="rId4" Target="../slideLayouts/slideLayout4.xml"/><Relationship Type="http://schemas.openxmlformats.org/officeDocument/2006/relationships/slideLayout" Id="rId11" Target="../slideLayouts/slideLayout11.xml"/><Relationship Type="http://schemas.openxmlformats.org/officeDocument/2006/relationships/slideLayout" Id="rId3" Target="../slideLayouts/slideLayout3.xml"/><Relationship Type="http://schemas.openxmlformats.org/officeDocument/2006/relationships/slideLayout" Id="rId9" Target="../slideLayouts/slideLayout9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slideLayout" Id="rId8" Target="../slideLayouts/slideLayout8.xml"/><Relationship Type="http://schemas.openxmlformats.org/officeDocument/2006/relationships/slideLayout" Id="rId7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8" id="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" id="9"/>
          <p:cNvSpPr txBox="1"/>
          <p:nvPr>
            <p:ph type="title"/>
          </p:nvPr>
        </p:nvSpPr>
        <p:spPr>
          <a:xfrm>
            <a:off y="2925817" x="3291926"/>
            <a:ext cy="5486929" cx="3731211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spcBef>
                <a:spcPts val="0"/>
              </a:spcBef>
              <a:spcAft>
                <a:spcPts val="0"/>
              </a:spcAft>
              <a:defRPr i="0" baseline="0" strike="noStrike" sz="215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ctr" marL="0" rtl="0">
              <a:spcBef>
                <a:spcPts val="0"/>
              </a:spcBef>
              <a:spcAft>
                <a:spcPts val="0"/>
              </a:spcAft>
              <a:defRPr i="0" baseline="0" strike="noStrike" sz="215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ctr" marL="0" rtl="0">
              <a:spcBef>
                <a:spcPts val="0"/>
              </a:spcBef>
              <a:spcAft>
                <a:spcPts val="0"/>
              </a:spcAft>
              <a:defRPr i="0" baseline="0" strike="noStrike" sz="215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ctr" marL="0" rtl="0">
              <a:spcBef>
                <a:spcPts val="0"/>
              </a:spcBef>
              <a:spcAft>
                <a:spcPts val="0"/>
              </a:spcAft>
              <a:defRPr i="0" baseline="0" strike="noStrike" sz="215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ctr" marL="0" rtl="0">
              <a:spcBef>
                <a:spcPts val="0"/>
              </a:spcBef>
              <a:spcAft>
                <a:spcPts val="0"/>
              </a:spcAft>
              <a:defRPr i="0" baseline="0" strike="noStrike" sz="215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ctr" marL="400050" rtl="0">
              <a:spcBef>
                <a:spcPts val="0"/>
              </a:spcBef>
              <a:spcAft>
                <a:spcPts val="0"/>
              </a:spcAft>
              <a:defRPr i="0" baseline="0" strike="noStrike" sz="215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ctr" marL="800100" rtl="0">
              <a:spcBef>
                <a:spcPts val="0"/>
              </a:spcBef>
              <a:spcAft>
                <a:spcPts val="0"/>
              </a:spcAft>
              <a:defRPr i="0" baseline="0" strike="noStrike" sz="215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ctr" marL="1200150" rtl="0">
              <a:spcBef>
                <a:spcPts val="0"/>
              </a:spcBef>
              <a:spcAft>
                <a:spcPts val="0"/>
              </a:spcAft>
              <a:defRPr i="0" baseline="0" strike="noStrike" sz="215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ctr" marL="1600200" rtl="0">
              <a:spcBef>
                <a:spcPts val="0"/>
              </a:spcBef>
              <a:spcAft>
                <a:spcPts val="0"/>
              </a:spcAft>
              <a:defRPr i="0" baseline="0" strike="noStrike" sz="215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0" id="10"/>
          <p:cNvSpPr txBox="1"/>
          <p:nvPr>
            <p:ph type="body" idx="1"/>
          </p:nvPr>
        </p:nvSpPr>
        <p:spPr>
          <a:xfrm>
            <a:off y="9510950" x="3291926"/>
            <a:ext cy="19752672" cx="3731211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1083866" marR="0" algn="l" marL="1680766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157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4832" marR="0" algn="l" marL="3640732" rtl="0"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137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85800" marR="0" algn="l" marL="5600700" rtl="0"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117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48307" marR="0" algn="l" marL="7841258" rtl="0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9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53665" marR="0" algn="l" marL="10081816" rtl="0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9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47315" marR="0" algn="l" marL="10481866" rtl="0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9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53665" marR="0" algn="l" marL="10881916" rtl="0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9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47315" marR="0" algn="l" marL="11281966" rtl="0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9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53665" marR="0" algn="l" marL="11682016" rtl="0"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9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1" id="11"/>
          <p:cNvSpPr txBox="1"/>
          <p:nvPr>
            <p:ph type="dt" idx="10"/>
          </p:nvPr>
        </p:nvSpPr>
        <p:spPr>
          <a:xfrm>
            <a:off y="29995756" x="3291926"/>
            <a:ext cy="2193683" cx="914499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ftr" idx="11"/>
          </p:nvPr>
        </p:nvSpPr>
        <p:spPr>
          <a:xfrm>
            <a:off y="29995756" x="14998060"/>
            <a:ext cy="2193683" cx="1389984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ctr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3" id="13"/>
          <p:cNvSpPr txBox="1"/>
          <p:nvPr>
            <p:ph type="sldNum" idx="12"/>
          </p:nvPr>
        </p:nvSpPr>
        <p:spPr>
          <a:xfrm>
            <a:off y="29995756" x="31459046"/>
            <a:ext cy="2193683" cx="914499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6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marR="0" algn="l" marL="4000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8001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marR="0" algn="l" marL="12001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6002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" marR="0" algn="l" marL="20002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4003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marR="0" algn="l" marL="280035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200400" rtl="0"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image" Id="rId17" Target="../media/image08.png"/><Relationship Type="http://schemas.openxmlformats.org/officeDocument/2006/relationships/image" Id="rId16" Target="../media/image13.png"/><Relationship Type="http://schemas.openxmlformats.org/officeDocument/2006/relationships/image" Id="rId15" Target="../media/image12.jpg"/><Relationship Type="http://schemas.openxmlformats.org/officeDocument/2006/relationships/image" Id="rId14" Target="../media/image11.png"/><Relationship Type="http://schemas.openxmlformats.org/officeDocument/2006/relationships/notesSlide" Id="rId2" Target="../notesSlides/notesSlide1.xml"/><Relationship Type="http://schemas.openxmlformats.org/officeDocument/2006/relationships/image" Id="rId12" Target="../media/image05.jpg"/><Relationship Type="http://schemas.openxmlformats.org/officeDocument/2006/relationships/slideLayout" Id="rId1" Target="../slideLayouts/slideLayout1.xml"/><Relationship Type="http://schemas.openxmlformats.org/officeDocument/2006/relationships/image" Id="rId13" Target="../media/image01.jpg"/><Relationship Type="http://schemas.openxmlformats.org/officeDocument/2006/relationships/image" Id="rId4" Target="../media/image10.png"/><Relationship Type="http://schemas.openxmlformats.org/officeDocument/2006/relationships/image" Id="rId10" Target="../media/image04.jpg"/><Relationship Type="http://schemas.openxmlformats.org/officeDocument/2006/relationships/image" Id="rId3" Target="../media/image00.jpg"/><Relationship Type="http://schemas.openxmlformats.org/officeDocument/2006/relationships/image" Id="rId11" Target="../media/image02.jpg"/><Relationship Type="http://schemas.openxmlformats.org/officeDocument/2006/relationships/image" Id="rId9" Target="../media/image06.jpg"/><Relationship Type="http://schemas.openxmlformats.org/officeDocument/2006/relationships/image" Id="rId6" Target="../media/image03.png"/><Relationship Type="http://schemas.openxmlformats.org/officeDocument/2006/relationships/image" Id="rId5" Target="../media/image09.png"/><Relationship Type="http://schemas.openxmlformats.org/officeDocument/2006/relationships/image" Id="rId8" Target="../media/image14.png"/><Relationship Type="http://schemas.openxmlformats.org/officeDocument/2006/relationships/image" Id="rId7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2E2F6"/>
        </a:solidFill>
      </p:bgPr>
    </p:bg>
    <p:spTree>
      <p:nvGrpSpPr>
        <p:cNvPr name="Shape 83" id="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4" id="84"/>
          <p:cNvSpPr/>
          <p:nvPr/>
        </p:nvSpPr>
        <p:spPr>
          <a:xfrm>
            <a:off y="24381667" x="960516"/>
            <a:ext cy="8152158" cx="13930681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miter/>
            <a:headEnd len="med" type="none" w="med"/>
            <a:tailEnd len="med" type="none" w="med"/>
          </a:ln>
        </p:spPr>
        <p:txBody>
          <a:bodyPr bIns="224025" tIns="224025" lIns="448050" anchor="t" anchorCtr="0" rIns="448050">
            <a:spAutoFit/>
          </a:bodyPr>
          <a:lstStyle/>
          <a:p>
            <a:pPr indent="0" marR="0" algn="l" marL="0" rtl="0" lv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name="Shape 85" id="85"/>
          <p:cNvSpPr txBox="1"/>
          <p:nvPr>
            <p:ph type="ctrTitle"/>
          </p:nvPr>
        </p:nvSpPr>
        <p:spPr>
          <a:xfrm>
            <a:off y="4989305" x="960516"/>
            <a:ext cy="18960313" cx="13930681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224025" tIns="224025" lIns="448050" anchor="t" anchorCtr="0" rIns="448050">
            <a:spAutoFit/>
          </a:bodyPr>
          <a:lstStyle/>
          <a:p>
            <a:pPr indent="0" marR="0" algn="l" marL="0" rtl="0" lv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name="Shape 86" id="86"/>
          <p:cNvSpPr/>
          <p:nvPr/>
        </p:nvSpPr>
        <p:spPr>
          <a:xfrm>
            <a:off y="4989305" x="960516"/>
            <a:ext cy="913728" cx="13930681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bIns="320025" tIns="320025" lIns="320025" anchor="ctr" anchorCtr="1" rIns="320025">
            <a:spAutoFit/>
          </a:bodyPr>
          <a:lstStyle/>
          <a:p>
            <a:pPr indent="0" marR="0" algn="l" marL="0" rtl="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_US" i="0" baseline="0" strike="noStrike" sz="56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Eye Health in Houston</a:t>
            </a:r>
          </a:p>
        </p:txBody>
      </p:sp>
      <p:sp>
        <p:nvSpPr>
          <p:cNvPr name="Shape 87" id="87"/>
          <p:cNvSpPr/>
          <p:nvPr/>
        </p:nvSpPr>
        <p:spPr>
          <a:xfrm>
            <a:off y="5666076" x="1111100"/>
            <a:ext cy="25377104" cx="13564072"/>
          </a:xfrm>
          <a:prstGeom prst="rect">
            <a:avLst/>
          </a:prstGeom>
          <a:noFill/>
          <a:ln>
            <a:noFill/>
          </a:ln>
        </p:spPr>
        <p:txBody>
          <a:bodyPr bIns="320025" tIns="320025" lIns="320025" anchor="t" anchorCtr="0" rIns="320025">
            <a:spAutoFit/>
          </a:bodyPr>
          <a:lstStyle/>
          <a:p>
            <a:pPr indent="63500" marR="0" algn="l" marL="400050" rtl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_US" i="1" baseline="0" strike="noStrike" sz="21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88" id="88"/>
          <p:cNvSpPr/>
          <p:nvPr/>
        </p:nvSpPr>
        <p:spPr>
          <a:xfrm>
            <a:off y="19701320" x="11330792"/>
            <a:ext cy="403956" cx="161647"/>
          </a:xfrm>
          <a:prstGeom prst="rect">
            <a:avLst/>
          </a:prstGeom>
          <a:noFill/>
          <a:ln>
            <a:noFill/>
          </a:ln>
        </p:spPr>
        <p:txBody>
          <a:bodyPr bIns="40000" tIns="40000" lIns="80000" anchor="t" anchorCtr="0" rIns="80000">
            <a:spAutoFit/>
          </a:bodyPr>
          <a:lstStyle/>
          <a:p/>
        </p:txBody>
      </p:sp>
      <p:graphicFrame>
        <p:nvGraphicFramePr>
          <p:cNvPr name="Shape 89" id="89"/>
          <p:cNvGraphicFramePr/>
          <p:nvPr/>
        </p:nvGraphicFramePr>
        <p:xfrm>
          <a:off y="25533793" x="1281684"/>
          <a:ext cy="3000000" cx="3000000"/>
        </p:xfrm>
        <a:graphic>
          <a:graphicData uri="http://schemas.openxmlformats.org/drawingml/2006/table">
            <a:tbl>
              <a:tblPr bandRow="1" firstRow="1">
                <a:noFill/>
                <a:tableStyleId>{39E2E983-033D-4DAD-90F4-60FA9C93D20C}</a:tableStyleId>
              </a:tblPr>
              <a:tblGrid>
                <a:gridCol w="5616625"/>
                <a:gridCol w="1049700"/>
                <a:gridCol w="6605175"/>
              </a:tblGrid>
              <a:tr h="1193475"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_US" sz="3400">
                          <a:solidFill>
                            <a:schemeClr val="lt1"/>
                          </a:solidFill>
                        </a:rPr>
                        <a:t>Current </a:t>
                      </a:r>
                      <a:r>
                        <a:rPr lang="en_US" baseline="0" sz="3400">
                          <a:solidFill>
                            <a:schemeClr val="lt1"/>
                          </a:solidFill>
                        </a:rPr>
                        <a:t> Diagnostic Tools</a:t>
                      </a:r>
                    </a:p>
                  </a:txBody>
                  <a:tcPr marB="41150" marT="41150" anchor="ctr" marR="78375" marL="7837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262672"/>
                    </a:solidFill>
                  </a:tcPr>
                </a:tc>
                <a:tc>
                  <a:txBody>
                    <a:bodyPr>
                      <a:spAutoFit/>
                    </a:bodyPr>
                    <a:lstStyle/>
                    <a:p/>
                  </a:txBody>
                  <a:tcPr marB="91425" marT="91425" marR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_US" baseline="0" sz="3400">
                          <a:solidFill>
                            <a:schemeClr val="lt1"/>
                          </a:solidFill>
                        </a:rPr>
                        <a:t>MobileVision Platform</a:t>
                      </a:r>
                    </a:p>
                  </a:txBody>
                  <a:tcPr marB="41150" marT="41150" anchor="ctr" marR="78375" marL="7837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262672"/>
                    </a:solidFill>
                  </a:tcPr>
                </a:tc>
              </a:tr>
              <a:tr h="259375">
                <a:tc>
                  <a:txBody>
                    <a:bodyPr>
                      <a:spAutoFit/>
                    </a:bodyPr>
                    <a:lstStyle/>
                    <a:p/>
                  </a:txBody>
                  <a:tcPr marB="91425" marT="91425" marR="91425" marL="91425"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/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/>
                  </a:txBody>
                  <a:tcPr marB="91425" marT="91425" marR="91425" marL="91425"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523825">
                <a:tc>
                  <a:txBody>
                    <a:bodyPr>
                      <a:spAutoFit/>
                    </a:bodyPr>
                    <a:lstStyle/>
                    <a:p>
                      <a:pPr indent="0" marR="0" algn="ctr" marL="0" rtl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Font typeface="Arial"/>
                        <a:buNone/>
                      </a:pPr>
                      <a:r>
                        <a:rPr lang="en_US" sz="3400"/>
                        <a:t>Expensive and immobile</a:t>
                      </a:r>
                    </a:p>
                  </a:txBody>
                  <a:tcPr marB="41150" marT="41150" anchor="ctr" marR="78375" marL="7837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/>
                  </a:txBody>
                  <a:tcPr marB="91425" marT="91425" marR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_US" sz="3400"/>
                        <a:t>Affordable</a:t>
                      </a:r>
                      <a:r>
                        <a:rPr lang="en_US" baseline="0" sz="3400"/>
                        <a:t> and portable,</a:t>
                      </a:r>
                    </a:p>
                    <a:p>
                      <a:pPr algn="ctr" rtl="0" lvl="0">
                        <a:buNone/>
                      </a:pPr>
                      <a:r>
                        <a:rPr lang="en_US" baseline="0" sz="3400"/>
                        <a:t>conserving high accuracy</a:t>
                      </a:r>
                    </a:p>
                  </a:txBody>
                  <a:tcPr marB="41150" marT="41150" anchor="ctr" marR="78375" marL="7837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262625">
                <a:tc>
                  <a:txBody>
                    <a:bodyPr>
                      <a:spAutoFit/>
                    </a:bodyPr>
                    <a:lstStyle/>
                    <a:p/>
                  </a:txBody>
                  <a:tcPr marB="91425" marT="91425" marR="91425" marL="91425"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/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/>
                  </a:txBody>
                  <a:tcPr marB="91425" marT="91425" marR="91425" marL="91425"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895925"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_US" sz="3400">
                          <a:solidFill>
                            <a:schemeClr val="dk1"/>
                          </a:solidFill>
                        </a:rPr>
                        <a:t>Need</a:t>
                      </a:r>
                      <a:r>
                        <a:rPr lang="en_US" baseline="0" sz="3400">
                          <a:solidFill>
                            <a:schemeClr val="dk1"/>
                          </a:solidFill>
                        </a:rPr>
                        <a:t> to visit doctor’s office</a:t>
                      </a:r>
                    </a:p>
                  </a:txBody>
                  <a:tcPr marB="41150" marT="41150" anchor="ctr" marR="78375" marL="7837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/>
                  </a:txBody>
                  <a:tcPr marB="91425" marT="91425" marR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_US" sz="3400">
                          <a:solidFill>
                            <a:schemeClr val="dk1"/>
                          </a:solidFill>
                        </a:rPr>
                        <a:t>Accessible</a:t>
                      </a:r>
                      <a:r>
                        <a:rPr lang="en_US" baseline="0" sz="3400">
                          <a:solidFill>
                            <a:schemeClr val="dk1"/>
                          </a:solidFill>
                        </a:rPr>
                        <a:t> at various locations.</a:t>
                      </a:r>
                    </a:p>
                    <a:p>
                      <a:pPr algn="ctr" rtl="0" lvl="0">
                        <a:buNone/>
                      </a:pPr>
                      <a:r>
                        <a:rPr lang="en_US" baseline="0" sz="3400">
                          <a:solidFill>
                            <a:schemeClr val="dk1"/>
                          </a:solidFill>
                        </a:rPr>
                        <a:t>Raise public awareness of the </a:t>
                      </a:r>
                    </a:p>
                    <a:p>
                      <a:pPr algn="ctr" rtl="0" lvl="0">
                        <a:buNone/>
                      </a:pPr>
                      <a:r>
                        <a:rPr lang="en_US" baseline="0" sz="3400">
                          <a:solidFill>
                            <a:schemeClr val="dk1"/>
                          </a:solidFill>
                        </a:rPr>
                        <a:t>importance of eye prescreening</a:t>
                      </a:r>
                    </a:p>
                  </a:txBody>
                  <a:tcPr marB="41150" marT="41150" anchor="ctr" marR="78375" marL="7837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262625">
                <a:tc>
                  <a:txBody>
                    <a:bodyPr>
                      <a:spAutoFit/>
                    </a:bodyPr>
                    <a:lstStyle/>
                    <a:p/>
                  </a:txBody>
                  <a:tcPr marB="91425" marT="91425" marR="91425" marL="91425"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/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/>
                  </a:txBody>
                  <a:tcPr marB="91425" marT="91425" marR="91425" marL="91425"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489625">
                <a:tc>
                  <a:txBody>
                    <a:bodyPr>
                      <a:spAutoFit/>
                    </a:bodyPr>
                    <a:lstStyle/>
                    <a:p>
                      <a:pPr indent="0" marR="0" algn="ctr" marL="0" rtl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Font typeface="Arial"/>
                        <a:buNone/>
                      </a:pPr>
                      <a:r>
                        <a:rPr lang="en_US" sz="3400"/>
                        <a:t>Technician required</a:t>
                      </a:r>
                    </a:p>
                  </a:txBody>
                  <a:tcPr marB="41150" marT="41150" anchor="ctr" marR="78375" marL="7837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>
                      <a:spAutoFit/>
                    </a:bodyPr>
                    <a:lstStyle/>
                    <a:p/>
                  </a:txBody>
                  <a:tcPr marB="91425" marT="91425" marR="91425" marL="914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</a:tcPr>
                </a:tc>
                <a:tc>
                  <a:txBody>
                    <a:bodyPr>
                      <a:spAutoFit/>
                    </a:bodyPr>
                    <a:lstStyle/>
                    <a:p>
                      <a:pPr indent="0" marR="0" algn="ctr" marL="0" rtl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Font typeface="Arial"/>
                        <a:buNone/>
                      </a:pPr>
                      <a:r>
                        <a:rPr lang="en_US" sz="3400"/>
                        <a:t>No trained technician needed </a:t>
                      </a:r>
                    </a:p>
                  </a:txBody>
                  <a:tcPr marB="41150" marT="41150" anchor="ctr" marR="78375" marL="7837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</a:tbl>
          </a:graphicData>
        </a:graphic>
      </p:graphicFrame>
      <p:sp>
        <p:nvSpPr>
          <p:cNvPr name="Shape 90" id="90"/>
          <p:cNvSpPr/>
          <p:nvPr/>
        </p:nvSpPr>
        <p:spPr>
          <a:xfrm>
            <a:off y="28846162" x="7114332"/>
            <a:ext cy="685836" cx="65321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62672"/>
          </a:solidFill>
          <a:ln w="9525" cap="flat">
            <a:solidFill>
              <a:schemeClr val="dk1"/>
            </a:solidFill>
            <a:prstDash val="solid"/>
            <a:round/>
            <a:headEnd len="lg" type="none" w="lg"/>
            <a:tailEnd len="lg" type="none" w="lg"/>
          </a:ln>
        </p:spPr>
        <p:txBody>
          <a:bodyPr bIns="40000" tIns="40000" lIns="80000" anchor="t" anchorCtr="0" rIns="80000">
            <a:spAutoFit/>
          </a:bodyPr>
          <a:lstStyle/>
          <a:p/>
        </p:txBody>
      </p:sp>
      <p:sp>
        <p:nvSpPr>
          <p:cNvPr name="Shape 91" id="91"/>
          <p:cNvSpPr/>
          <p:nvPr/>
        </p:nvSpPr>
        <p:spPr>
          <a:xfrm>
            <a:off y="24381667" x="993653"/>
            <a:ext cy="913728" cx="1396955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bIns="320025" tIns="320025" lIns="320025" anchor="ctr" anchorCtr="1" rIns="320025">
            <a:spAutoFit/>
          </a:bodyPr>
          <a:lstStyle/>
          <a:p>
            <a:pPr indent="0" marR="0" algn="l" marL="0" rtl="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_US" i="0" baseline="0" strike="noStrike" sz="56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 Drivers</a:t>
            </a:r>
          </a:p>
        </p:txBody>
      </p:sp>
      <p:sp>
        <p:nvSpPr>
          <p:cNvPr name="Shape 92" id="92"/>
          <p:cNvSpPr/>
          <p:nvPr/>
        </p:nvSpPr>
        <p:spPr>
          <a:xfrm>
            <a:off y="322938" x="960516"/>
            <a:ext cy="4407122" cx="423083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30A0">
                  <a:alpha val="60784"/>
                </a:srgbClr>
              </a:gs>
              <a:gs pos="52999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scaled="0" ang="5400000"/>
          </a:gradFill>
          <a:ln w="9525" cap="flat">
            <a:solidFill>
              <a:schemeClr val="dk1"/>
            </a:solidFill>
            <a:prstDash val="solid"/>
            <a:round/>
            <a:headEnd len="lg" type="none" w="lg"/>
            <a:tailEnd len="lg" type="none" w="lg"/>
          </a:ln>
        </p:spPr>
        <p:txBody>
          <a:bodyPr bIns="40000" tIns="40000" lIns="80000" anchor="t" anchorCtr="0" rIns="80000">
            <a:spAutoFit/>
          </a:bodyPr>
          <a:lstStyle/>
          <a:p/>
        </p:txBody>
      </p:sp>
      <p:sp>
        <p:nvSpPr>
          <p:cNvPr name="Shape 93" id="93"/>
          <p:cNvSpPr/>
          <p:nvPr/>
        </p:nvSpPr>
        <p:spPr>
          <a:xfrm>
            <a:off y="517370" x="4678857"/>
            <a:ext cy="1948225" cx="36567269"/>
          </a:xfrm>
          <a:prstGeom prst="rect">
            <a:avLst/>
          </a:prstGeom>
          <a:noFill/>
          <a:ln>
            <a:noFill/>
          </a:ln>
        </p:spPr>
        <p:txBody>
          <a:bodyPr bIns="256025" tIns="256025" lIns="256025" anchor="t" anchorCtr="0" rIns="256025">
            <a:spAutoFit/>
          </a:bodyPr>
          <a:lstStyle/>
          <a:p>
            <a:pPr indent="0" marR="0" algn="ctr" marL="0" rtl="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_US" i="0" baseline="0" strike="noStrike" sz="93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MobileVision:  The Portable Eye Clinic</a:t>
            </a:r>
          </a:p>
        </p:txBody>
      </p:sp>
      <p:sp>
        <p:nvSpPr>
          <p:cNvPr name="Shape 94" id="94"/>
          <p:cNvSpPr/>
          <p:nvPr/>
        </p:nvSpPr>
        <p:spPr>
          <a:xfrm>
            <a:off y="2332067" x="4282207"/>
            <a:ext cy="2175179" cx="37179943"/>
          </a:xfrm>
          <a:prstGeom prst="rect">
            <a:avLst/>
          </a:prstGeom>
          <a:noFill/>
          <a:ln>
            <a:noFill/>
          </a:ln>
        </p:spPr>
        <p:txBody>
          <a:bodyPr bIns="640075" tIns="640075" lIns="640075" anchor="ctr" anchorCtr="1" rIns="640075">
            <a:spAutoFit/>
          </a:bodyPr>
          <a:lstStyle/>
          <a:p>
            <a:pPr indent="0" marR="0" algn="ctr" marL="0" rtl="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_US" i="0" baseline="0" strike="noStrike" sz="47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Kevin Beale</a:t>
            </a:r>
            <a:r>
              <a:rPr lang="en_US" i="0" baseline="30000" strike="noStrike" sz="47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_US" i="0" baseline="0" strike="noStrike" sz="47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George Chen</a:t>
            </a:r>
            <a:r>
              <a:rPr lang="en_US" i="0" baseline="30000" strike="noStrike" sz="47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_US" i="0" baseline="0" strike="noStrike" sz="47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Richard Latimer</a:t>
            </a:r>
            <a:r>
              <a:rPr lang="en_US" i="0" baseline="30000" strike="noStrike" sz="47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_US" i="0" baseline="0" strike="noStrike" sz="47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Minhee Park</a:t>
            </a:r>
            <a:r>
              <a:rPr lang="en_US" i="0" baseline="30000" strike="noStrike" sz="47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_US" i="0" baseline="-25000" strike="noStrike" sz="47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_US" i="0" baseline="0" strike="noStrike" sz="47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Adam Samaniego</a:t>
            </a:r>
            <a:r>
              <a:rPr lang="en_US" i="0" baseline="30000" strike="noStrike" sz="47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_US" i="0" baseline="0" strike="noStrike" sz="47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indent="0" marR="0" algn="ctr" marL="0" rtl="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_US" i="0" baseline="0" strike="noStrike" sz="47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Gaurav Patel</a:t>
            </a:r>
            <a:r>
              <a:rPr lang="en_US" i="0" baseline="30000" strike="noStrike" sz="47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_US" i="0" baseline="0" strike="noStrike" sz="47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Jason Porter</a:t>
            </a:r>
            <a:r>
              <a:rPr lang="en_US" i="0" baseline="30000" strike="noStrike" sz="47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_US" i="0" baseline="0" strike="noStrike" sz="47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Michael Twa</a:t>
            </a:r>
            <a:r>
              <a:rPr lang="en_US" i="0" baseline="30000" strike="noStrike" sz="47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_US" i="0" baseline="0" strike="noStrike" sz="47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Ashok Veeraraghavan</a:t>
            </a:r>
            <a:r>
              <a:rPr lang="en_US" i="0" baseline="30000" strike="noStrike" sz="47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_US" i="0" baseline="0" strike="noStrike" sz="47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Gary Woods</a:t>
            </a:r>
            <a:r>
              <a:rPr lang="en_US" i="0" baseline="30000" strike="noStrike" sz="47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_US" i="0" baseline="0" strike="noStrike" sz="47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Ashutosh Sabharwal</a:t>
            </a:r>
            <a:r>
              <a:rPr lang="en_US" i="0" baseline="30000" strike="noStrike" sz="47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 indent="0" marR="0" algn="ctr" marL="0" rtl="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_US" i="0" baseline="30000" strike="noStrike" sz="39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_US" i="0" baseline="0" strike="noStrike" sz="39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Electrical Engineering, </a:t>
            </a:r>
            <a:r>
              <a:rPr lang="en_US" i="0" baseline="30000" strike="noStrike" sz="39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_US" i="0" baseline="0" strike="noStrike" sz="39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Bioengineering, Rice University, </a:t>
            </a:r>
            <a:r>
              <a:rPr lang="en_US" i="0" baseline="30000" strike="noStrike" sz="39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_US" i="0" baseline="0" strike="noStrike" sz="39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UH School of Optometry</a:t>
            </a:r>
          </a:p>
        </p:txBody>
      </p:sp>
      <p:sp>
        <p:nvSpPr>
          <p:cNvPr name="Shape 95" id="95"/>
          <p:cNvSpPr/>
          <p:nvPr/>
        </p:nvSpPr>
        <p:spPr>
          <a:xfrm>
            <a:off y="1339107" x="1641725"/>
            <a:ext cy="2446820" cx="600956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96" id="96"/>
          <p:cNvSpPr/>
          <p:nvPr/>
        </p:nvSpPr>
        <p:spPr>
          <a:xfrm>
            <a:off y="5011514" x="15353526"/>
            <a:ext cy="16345816" cx="27908821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miter/>
            <a:headEnd len="med" type="none" w="med"/>
            <a:tailEnd len="med" type="none" w="med"/>
          </a:ln>
        </p:spPr>
        <p:txBody>
          <a:bodyPr bIns="224025" tIns="224025" lIns="448050" anchor="t" anchorCtr="0" rIns="448050">
            <a:spAutoFit/>
          </a:bodyPr>
          <a:lstStyle/>
          <a:p>
            <a:pPr indent="0" marR="0" algn="l" marL="0" rtl="0" lv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name="Shape 97" id="97"/>
          <p:cNvSpPr/>
          <p:nvPr/>
        </p:nvSpPr>
        <p:spPr>
          <a:xfrm>
            <a:off y="5026528" x="15359107"/>
            <a:ext cy="912660" cx="27903239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bIns="320025" tIns="320025" lIns="320025" anchor="ctr" anchorCtr="1" rIns="320025">
            <a:spAutoFit/>
          </a:bodyPr>
          <a:lstStyle/>
          <a:p>
            <a:pPr indent="0" marR="0" algn="l" marL="0" rtl="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_US" i="0" baseline="0" strike="noStrike" sz="56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Engineering Design</a:t>
            </a:r>
          </a:p>
        </p:txBody>
      </p:sp>
      <p:sp>
        <p:nvSpPr>
          <p:cNvPr name="Shape 98" id="98"/>
          <p:cNvSpPr/>
          <p:nvPr/>
        </p:nvSpPr>
        <p:spPr>
          <a:xfrm>
            <a:off y="6091635" x="1281684"/>
            <a:ext cy="4464496" cx="130334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>
            <a:solidFill>
              <a:schemeClr val="dk1"/>
            </a:solidFill>
            <a:prstDash val="solid"/>
            <a:round/>
            <a:headEnd len="lg" type="none" w="lg"/>
            <a:tailEnd len="lg" type="none" w="lg"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_US" i="0" baseline="0" strike="noStrike" sz="3600" b="1" cap="none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Eye Health in America</a:t>
            </a:r>
          </a:p>
          <a:p>
            <a:r>
              <a:t/>
            </a:r>
          </a:p>
          <a:p>
            <a:pPr indent="0" marR="0" algn="l" marL="0" rtl="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010"/>
              <a:buFont typeface="Arial"/>
              <a:buChar char="•"/>
            </a:pP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1/4 of children and 1/3 of seniors have vision problems</a:t>
            </a:r>
          </a:p>
          <a:p>
            <a:pPr indent="0" marR="0" algn="l" marL="0" rtl="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010"/>
              <a:buFont typeface="Arial"/>
              <a:buChar char="•"/>
            </a:pP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_US" i="0" baseline="0" strike="noStrike" sz="33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Uncorrected visual impairment</a:t>
            </a: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&gt; 11 million</a:t>
            </a:r>
          </a:p>
          <a:p>
            <a:pPr indent="0" marR="0" algn="l" marL="0" rtl="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010"/>
              <a:buFont typeface="Arial"/>
              <a:buChar char="•"/>
            </a:pP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_US" i="0" baseline="0" strike="noStrike" sz="33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Glaucoma</a:t>
            </a: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&gt; 2.3 million  (Another 2 million are undiagnosed)</a:t>
            </a:r>
          </a:p>
          <a:p>
            <a:pPr indent="0" marR="0" algn="l" marL="0" rtl="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010"/>
              <a:buFont typeface="Arial"/>
              <a:buChar char="•"/>
            </a:pP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_US" i="0" baseline="0" strike="noStrike" sz="33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Age-related Macular Degeneration</a:t>
            </a: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&gt; 12 million</a:t>
            </a:r>
          </a:p>
          <a:p>
            <a:pPr indent="0" marR="0" algn="l" marL="0" rtl="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010"/>
              <a:buFont typeface="Arial"/>
              <a:buChar char="•"/>
            </a:pP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_US" i="0" baseline="0" strike="noStrike" sz="33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Diabetic retinopathy</a:t>
            </a: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&gt; 4.4 million (1.5 million are undiagnosed)</a:t>
            </a:r>
          </a:p>
          <a:p>
            <a:r>
              <a:t/>
            </a:r>
          </a:p>
        </p:txBody>
      </p:sp>
      <p:sp>
        <p:nvSpPr>
          <p:cNvPr name="Shape 99" id="99"/>
          <p:cNvSpPr/>
          <p:nvPr/>
        </p:nvSpPr>
        <p:spPr>
          <a:xfrm>
            <a:off y="10700146" x="1281684"/>
            <a:ext cy="6192687" cx="13033448"/>
          </a:xfrm>
          <a:prstGeom prst="roundRect">
            <a:avLst>
              <a:gd name="adj" fmla="val 16667"/>
            </a:avLst>
          </a:prstGeom>
          <a:solidFill>
            <a:srgbClr val="BADDE1"/>
          </a:solidFill>
          <a:ln w="9525" cap="flat">
            <a:solidFill>
              <a:schemeClr val="dk1"/>
            </a:solidFill>
            <a:prstDash val="solid"/>
            <a:round/>
            <a:headEnd len="lg" type="none" w="lg"/>
            <a:tailEnd len="lg" type="none" w="lg"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_US" i="0" baseline="0" strike="noStrike" sz="3600" b="1" cap="none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Houston Residents are at Risk of Vision Problems</a:t>
            </a:r>
          </a:p>
        </p:txBody>
      </p:sp>
      <p:sp>
        <p:nvSpPr>
          <p:cNvPr name="Shape 100" id="100"/>
          <p:cNvSpPr/>
          <p:nvPr/>
        </p:nvSpPr>
        <p:spPr>
          <a:xfrm>
            <a:off y="17036851" x="1281684"/>
            <a:ext cy="6696744" cx="131054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>
            <a:solidFill>
              <a:schemeClr val="dk1"/>
            </a:solidFill>
            <a:prstDash val="solid"/>
            <a:round/>
            <a:headEnd len="lg" type="none" w="lg"/>
            <a:tailEnd len="lg" type="none" w="lg"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_US" i="0" baseline="0" strike="noStrike" sz="3600" b="1" cap="none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Eye Exams are Not Feasible</a:t>
            </a:r>
          </a:p>
          <a:p>
            <a:pPr indent="0" marR="0" algn="l" marL="0" rtl="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010"/>
              <a:buFont typeface="Arial"/>
              <a:buChar char="•"/>
            </a:pP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Few people are aware of the importance of regular eye exams</a:t>
            </a:r>
          </a:p>
          <a:p>
            <a:pPr indent="0" marR="0" algn="l" marL="0" rtl="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010"/>
              <a:buFont typeface="Arial"/>
              <a:buChar char="•"/>
            </a:pP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However, eye exams are expensive </a:t>
            </a:r>
          </a:p>
          <a:p>
            <a:r>
              <a:t/>
            </a:r>
          </a:p>
        </p:txBody>
      </p:sp>
      <p:sp>
        <p:nvSpPr>
          <p:cNvPr name="Shape 101" id="101"/>
          <p:cNvSpPr/>
          <p:nvPr/>
        </p:nvSpPr>
        <p:spPr>
          <a:xfrm>
            <a:off y="6163642" x="15683284"/>
            <a:ext cy="9289031" cx="27147016"/>
          </a:xfrm>
          <a:prstGeom prst="roundRect">
            <a:avLst>
              <a:gd name="adj" fmla="val 16667"/>
            </a:avLst>
          </a:prstGeom>
          <a:noFill/>
          <a:ln w="9525" cap="flat">
            <a:solidFill>
              <a:schemeClr val="dk1"/>
            </a:solidFill>
            <a:prstDash val="solid"/>
            <a:round/>
            <a:headEnd len="lg" type="none" w="lg"/>
            <a:tailEnd len="lg" type="none" w="lg"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102" id="102"/>
          <p:cNvSpPr/>
          <p:nvPr/>
        </p:nvSpPr>
        <p:spPr>
          <a:xfrm>
            <a:off y="9259986" x="16547381"/>
            <a:ext cy="4758798" cx="424847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name="Shape 103" id="103"/>
          <p:cNvSpPr/>
          <p:nvPr/>
        </p:nvSpPr>
        <p:spPr>
          <a:xfrm>
            <a:off y="13931795" x="16343289"/>
            <a:ext cy="584774" cx="4524571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_US" i="0" baseline="0" strike="noStrike" sz="32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MobileVision mock-up</a:t>
            </a:r>
          </a:p>
        </p:txBody>
      </p:sp>
      <p:sp>
        <p:nvSpPr>
          <p:cNvPr name="Shape 104" id="104"/>
          <p:cNvSpPr/>
          <p:nvPr/>
        </p:nvSpPr>
        <p:spPr>
          <a:xfrm>
            <a:off y="10764906" x="20651837"/>
            <a:ext cy="907349" cx="1440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12167"/>
          </a:solidFill>
          <a:ln w="9525" cap="flat">
            <a:solidFill>
              <a:schemeClr val="dk1"/>
            </a:solidFill>
            <a:prstDash val="solid"/>
            <a:round/>
            <a:headEnd len="lg" type="none" w="lg"/>
            <a:tailEnd len="lg" type="none" w="lg"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105" id="105"/>
          <p:cNvSpPr/>
          <p:nvPr/>
        </p:nvSpPr>
        <p:spPr>
          <a:xfrm>
            <a:off y="8644064" x="23028101"/>
            <a:ext cy="5728491" cx="9217024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40000" tIns="40000" lIns="80000" anchor="t" anchorCtr="0" rIns="80000">
            <a:spAutoFit/>
          </a:bodyPr>
          <a:lstStyle/>
          <a:p>
            <a:pPr indent="-650081" marR="0" algn="l" marL="650081" rtl="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_US" i="0" baseline="0" strike="noStrike" sz="35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Autorefractor  Side</a:t>
            </a:r>
          </a:p>
          <a:p>
            <a:pPr indent="-656430" marR="0" algn="l" marL="1050131" rtl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010"/>
              <a:buFont typeface="Arial"/>
              <a:buChar char="•"/>
            </a:pP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Refractive status (nearsighted/ farsighted)</a:t>
            </a:r>
          </a:p>
          <a:p>
            <a:pPr indent="-656430" marR="0" algn="l" marL="1050131" rtl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010"/>
              <a:buFont typeface="Arial"/>
              <a:buChar char="•"/>
            </a:pP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Astigmatism</a:t>
            </a:r>
          </a:p>
          <a:p>
            <a:pPr indent="-656430" marR="0" algn="l" marL="1050131" rtl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010"/>
              <a:buFont typeface="Arial"/>
              <a:buChar char="•"/>
            </a:pP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Pupil size + Cross eyed</a:t>
            </a:r>
          </a:p>
          <a:p>
            <a:pPr indent="-656430" marR="0" algn="l" marL="1050131" rtl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010"/>
              <a:buFont typeface="Arial"/>
              <a:buChar char="•"/>
            </a:pP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Neurological Disorder</a:t>
            </a:r>
          </a:p>
          <a:p>
            <a:r>
              <a:t/>
            </a:r>
          </a:p>
          <a:p>
            <a:pPr indent="-650081" marR="0" algn="l" marL="650081" rtl="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_US" i="0" baseline="0" strike="noStrike" sz="35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Retinal Imager Side</a:t>
            </a:r>
          </a:p>
          <a:p>
            <a:pPr indent="-656430" marR="0" algn="l" marL="1050131" rtl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010"/>
              <a:buFont typeface="Arial"/>
              <a:buChar char="•"/>
            </a:pP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Retinopathy prescreening</a:t>
            </a:r>
          </a:p>
          <a:p>
            <a:pPr indent="-650080" marR="0" algn="l" marL="1450181" rtl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010"/>
              <a:buFont typeface="Arial"/>
              <a:buChar char="•"/>
            </a:pP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Glaucoma</a:t>
            </a:r>
          </a:p>
          <a:p>
            <a:pPr indent="-650080" marR="0" algn="l" marL="1450181" rtl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010"/>
              <a:buFont typeface="Arial"/>
              <a:buChar char="•"/>
            </a:pP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Diabetic retinopathy</a:t>
            </a:r>
          </a:p>
          <a:p>
            <a:pPr indent="-650080" marR="0" algn="l" marL="1450181" rtl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010"/>
              <a:buFont typeface="Arial"/>
              <a:buChar char="•"/>
            </a:pP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Age-related macular degeneration</a:t>
            </a:r>
          </a:p>
        </p:txBody>
      </p:sp>
      <p:grpSp>
        <p:nvGrpSpPr>
          <p:cNvPr name="Shape 106" id="106"/>
          <p:cNvGrpSpPr/>
          <p:nvPr/>
        </p:nvGrpSpPr>
        <p:grpSpPr>
          <a:xfrm>
            <a:off y="8217346" x="35413478"/>
            <a:ext cy="7091312" cx="6192687"/>
            <a:chOff y="18686559" x="34651315"/>
            <a:chExt cy="7523360" cx="6249074"/>
          </a:xfrm>
        </p:grpSpPr>
        <p:sp>
          <p:nvSpPr>
            <p:cNvPr name="Shape 107" id="107"/>
            <p:cNvSpPr/>
            <p:nvPr/>
          </p:nvSpPr>
          <p:spPr>
            <a:xfrm>
              <a:off y="18686559" x="34801234"/>
              <a:ext cy="1791815" cx="2503705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</p:spPr>
        </p:sp>
        <p:sp>
          <p:nvSpPr>
            <p:cNvPr name="Shape 108" id="108"/>
            <p:cNvSpPr/>
            <p:nvPr/>
          </p:nvSpPr>
          <p:spPr>
            <a:xfrm>
              <a:off y="18686559" x="39095718"/>
              <a:ext cy="1792089" cx="1630986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</p:spPr>
        </p:sp>
        <p:sp>
          <p:nvSpPr>
            <p:cNvPr name="Shape 109" id="109"/>
            <p:cNvSpPr/>
            <p:nvPr/>
          </p:nvSpPr>
          <p:spPr>
            <a:xfrm>
              <a:off y="19075423" x="37830300"/>
              <a:ext cy="804066" cx="514242"/>
            </a:xfrm>
            <a:prstGeom prst="rect">
              <a:avLst/>
            </a:prstGeom>
            <a:noFill/>
            <a:ln>
              <a:noFill/>
            </a:ln>
          </p:spPr>
          <p:txBody>
            <a:bodyPr bIns="40000" tIns="40000" lIns="80000" anchor="t" anchorCtr="0" rIns="80000">
              <a:spAutoFit/>
            </a:bodyPr>
            <a:lstStyle/>
            <a:p>
              <a:pPr indent="0" marR="0" algn="l" marL="0" rtl="0" lv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_US" i="1" baseline="0" strike="noStrike" sz="4700" b="1" cap="none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</a:p>
          </p:txBody>
        </p:sp>
        <p:sp>
          <p:nvSpPr>
            <p:cNvPr name="Shape 110" id="110"/>
            <p:cNvSpPr/>
            <p:nvPr/>
          </p:nvSpPr>
          <p:spPr>
            <a:xfrm>
              <a:off y="23482546" x="34700071"/>
              <a:ext cy="2073271" cx="2019127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</p:spPr>
        </p:sp>
        <p:sp>
          <p:nvSpPr>
            <p:cNvPr name="Shape 111" id="111"/>
            <p:cNvSpPr/>
            <p:nvPr/>
          </p:nvSpPr>
          <p:spPr>
            <a:xfrm>
              <a:off y="24454706" x="39620406"/>
              <a:ext cy="1191158" cx="802462"/>
            </a:xfrm>
            <a:prstGeom prst="rect">
              <a:avLst/>
            </a:prstGeom>
            <a:noFill/>
            <a:ln>
              <a:noFill/>
            </a:ln>
          </p:spPr>
          <p:txBody>
            <a:bodyPr bIns="40000" tIns="40000" lIns="80000" anchor="t" anchorCtr="0" rIns="80000">
              <a:spAutoFit/>
            </a:bodyPr>
            <a:lstStyle/>
            <a:p>
              <a:pPr indent="0" marR="0" algn="l" marL="0" rtl="0" lv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_US" i="1" baseline="0" strike="noStrike" sz="7000" b="1" cap="none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✔</a:t>
              </a:r>
            </a:p>
          </p:txBody>
        </p:sp>
        <p:sp>
          <p:nvSpPr>
            <p:cNvPr name="Shape 112" id="112"/>
            <p:cNvSpPr/>
            <p:nvPr/>
          </p:nvSpPr>
          <p:spPr>
            <a:xfrm>
              <a:off y="20501256" x="34651315"/>
              <a:ext cy="588623" cx="2843406"/>
            </a:xfrm>
            <a:prstGeom prst="rect">
              <a:avLst/>
            </a:prstGeom>
            <a:noFill/>
            <a:ln>
              <a:noFill/>
            </a:ln>
          </p:spPr>
          <p:txBody>
            <a:bodyPr bIns="40000" tIns="40000" lIns="80000" anchor="t" anchorCtr="0" rIns="80000">
              <a:spAutoFit/>
            </a:bodyPr>
            <a:lstStyle/>
            <a:p>
              <a:pPr indent="0" marR="0" algn="l" marL="0" rtl="0" lv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_US" i="0" baseline="0" strike="noStrike" sz="3300" b="0" cap="none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Patient history</a:t>
              </a:r>
            </a:p>
          </p:txBody>
        </p:sp>
        <p:sp>
          <p:nvSpPr>
            <p:cNvPr name="Shape 113" id="113"/>
            <p:cNvSpPr/>
            <p:nvPr/>
          </p:nvSpPr>
          <p:spPr>
            <a:xfrm>
              <a:off y="20501256" x="38949856"/>
              <a:ext cy="588623" cx="1950534"/>
            </a:xfrm>
            <a:prstGeom prst="rect">
              <a:avLst/>
            </a:prstGeom>
            <a:noFill/>
            <a:ln>
              <a:noFill/>
            </a:ln>
          </p:spPr>
          <p:txBody>
            <a:bodyPr bIns="40000" tIns="40000" lIns="80000" anchor="t" anchorCtr="0" rIns="80000">
              <a:spAutoFit/>
            </a:bodyPr>
            <a:lstStyle/>
            <a:p>
              <a:pPr indent="0" marR="0" algn="l" marL="0" rtl="0" lv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_US" i="0" baseline="0" strike="noStrike" sz="3300" b="0" cap="none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New data</a:t>
              </a:r>
            </a:p>
          </p:txBody>
        </p:sp>
        <p:sp>
          <p:nvSpPr>
            <p:cNvPr name="Shape 114" id="114"/>
            <p:cNvSpPr/>
            <p:nvPr/>
          </p:nvSpPr>
          <p:spPr>
            <a:xfrm>
              <a:off y="25621296" x="35087296"/>
              <a:ext cy="588623" cx="1384674"/>
            </a:xfrm>
            <a:prstGeom prst="rect">
              <a:avLst/>
            </a:prstGeom>
            <a:noFill/>
            <a:ln>
              <a:noFill/>
            </a:ln>
          </p:spPr>
          <p:txBody>
            <a:bodyPr bIns="40000" tIns="40000" lIns="80000" anchor="t" anchorCtr="0" rIns="80000">
              <a:spAutoFit/>
            </a:bodyPr>
            <a:lstStyle/>
            <a:p>
              <a:pPr indent="0" marR="0" algn="l" marL="0" rtl="0" lv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_US" i="0" baseline="0" strike="noStrike" sz="3300" b="0" cap="none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Expert</a:t>
              </a:r>
            </a:p>
          </p:txBody>
        </p:sp>
        <p:cxnSp>
          <p:nvCxnSpPr>
            <p:cNvPr name="Shape 115" id="115"/>
            <p:cNvCxnSpPr/>
            <p:nvPr/>
          </p:nvCxnSpPr>
          <p:spPr>
            <a:xfrm flipH="1">
              <a:off y="22640007" x="36904381"/>
              <a:ext cy="1361023" cx="1358011"/>
            </a:xfrm>
            <a:prstGeom prst="straightConnector1">
              <a:avLst/>
            </a:prstGeom>
            <a:solidFill>
              <a:schemeClr val="accent1"/>
            </a:solidFill>
            <a:ln w="76200" cap="flat">
              <a:solidFill>
                <a:schemeClr val="dk1"/>
              </a:solidFill>
              <a:prstDash val="solid"/>
              <a:round/>
              <a:headEnd len="lg" type="none" w="lg"/>
              <a:tailEnd len="med" type="triangle" w="med"/>
            </a:ln>
          </p:spPr>
        </p:cxnSp>
        <p:cxnSp>
          <p:nvCxnSpPr>
            <p:cNvPr name="Shape 116" id="116"/>
            <p:cNvCxnSpPr/>
            <p:nvPr/>
          </p:nvCxnSpPr>
          <p:spPr>
            <a:xfrm>
              <a:off y="22640007" x="38200665"/>
              <a:ext cy="1296213" cx="1481467"/>
            </a:xfrm>
            <a:prstGeom prst="straightConnector1">
              <a:avLst/>
            </a:prstGeom>
            <a:solidFill>
              <a:schemeClr val="accent1"/>
            </a:solidFill>
            <a:ln w="76200" cap="flat">
              <a:solidFill>
                <a:schemeClr val="dk1"/>
              </a:solidFill>
              <a:prstDash val="solid"/>
              <a:round/>
              <a:headEnd len="lg" type="none" w="lg"/>
              <a:tailEnd len="med" type="triangle" w="med"/>
            </a:ln>
          </p:spPr>
        </p:cxnSp>
        <p:sp>
          <p:nvSpPr>
            <p:cNvPr name="Shape 117" id="117"/>
            <p:cNvSpPr/>
            <p:nvPr/>
          </p:nvSpPr>
          <p:spPr>
            <a:xfrm rot="-2337774">
              <a:off y="22847468" x="36358159"/>
              <a:ext cy="588622" cx="1809470"/>
            </a:xfrm>
            <a:prstGeom prst="rect">
              <a:avLst/>
            </a:prstGeom>
            <a:noFill/>
            <a:ln>
              <a:noFill/>
            </a:ln>
          </p:spPr>
          <p:txBody>
            <a:bodyPr bIns="40000" tIns="40000" lIns="80000" anchor="t" anchorCtr="0" rIns="80000">
              <a:spAutoFit/>
            </a:bodyPr>
            <a:lstStyle/>
            <a:p>
              <a:pPr indent="0" marR="0" algn="l" marL="0" rtl="0" lv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_US" i="0" baseline="0" strike="noStrike" sz="3300" b="0" cap="none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High risk</a:t>
              </a:r>
            </a:p>
          </p:txBody>
        </p:sp>
        <p:cxnSp>
          <p:nvCxnSpPr>
            <p:cNvPr name="Shape 118" id="118"/>
            <p:cNvCxnSpPr/>
            <p:nvPr/>
          </p:nvCxnSpPr>
          <p:spPr>
            <a:xfrm rot="-5400000">
              <a:off y="21765064" x="37387450"/>
              <a:ext cy="0" cx="1749886"/>
            </a:xfrm>
            <a:prstGeom prst="straightConnector1">
              <a:avLst/>
            </a:prstGeom>
            <a:solidFill>
              <a:schemeClr val="accent1"/>
            </a:solidFill>
            <a:ln w="76200" cap="flat">
              <a:solidFill>
                <a:schemeClr val="dk1"/>
              </a:solidFill>
              <a:prstDash val="solid"/>
              <a:round/>
              <a:headEnd len="lg" type="none" w="lg"/>
              <a:tailEnd len="lg" type="none" w="lg"/>
            </a:ln>
          </p:spPr>
        </p:cxnSp>
        <p:sp>
          <p:nvSpPr>
            <p:cNvPr name="Shape 119" id="119"/>
            <p:cNvSpPr/>
            <p:nvPr/>
          </p:nvSpPr>
          <p:spPr>
            <a:xfrm>
              <a:off y="21576904" x="36091190"/>
              <a:ext cy="588623" cx="42278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bIns="40000" tIns="40000" lIns="80000" anchor="t" anchorCtr="0" rIns="80000">
              <a:spAutoFit/>
            </a:bodyPr>
            <a:lstStyle/>
            <a:p>
              <a:pPr indent="0" marR="0" algn="l" marL="0" rtl="0" lv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_US" i="0" baseline="0" strike="noStrike" sz="3300" b="0" cap="none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MobileVision Analysis</a:t>
              </a:r>
            </a:p>
          </p:txBody>
        </p:sp>
        <p:sp>
          <p:nvSpPr>
            <p:cNvPr name="Shape 120" id="120"/>
            <p:cNvSpPr/>
            <p:nvPr/>
          </p:nvSpPr>
          <p:spPr>
            <a:xfrm rot="2273216">
              <a:off y="22826305" x="38436326"/>
              <a:ext cy="588622" cx="1714893"/>
            </a:xfrm>
            <a:prstGeom prst="rect">
              <a:avLst/>
            </a:prstGeom>
            <a:noFill/>
            <a:ln>
              <a:noFill/>
            </a:ln>
          </p:spPr>
          <p:txBody>
            <a:bodyPr bIns="40000" tIns="40000" lIns="80000" anchor="t" anchorCtr="0" rIns="80000">
              <a:spAutoFit/>
            </a:bodyPr>
            <a:lstStyle/>
            <a:p>
              <a:pPr indent="0" marR="0" algn="l" marL="0" rtl="0" lv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_US" i="0" baseline="0" strike="noStrike" sz="3300" b="0" cap="none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Low risk</a:t>
              </a:r>
            </a:p>
          </p:txBody>
        </p:sp>
      </p:grpSp>
      <p:sp>
        <p:nvSpPr>
          <p:cNvPr name="Shape 121" id="121"/>
          <p:cNvSpPr/>
          <p:nvPr/>
        </p:nvSpPr>
        <p:spPr>
          <a:xfrm>
            <a:off y="10764906" x="33181228"/>
            <a:ext cy="907349" cx="1440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12167"/>
          </a:solidFill>
          <a:ln w="9525" cap="flat">
            <a:solidFill>
              <a:schemeClr val="dk1"/>
            </a:solidFill>
            <a:prstDash val="solid"/>
            <a:round/>
            <a:headEnd len="lg" type="none" w="lg"/>
            <a:tailEnd len="lg" type="none" w="lg"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grpSp>
        <p:nvGrpSpPr>
          <p:cNvPr name="Shape 122" id="122"/>
          <p:cNvGrpSpPr/>
          <p:nvPr/>
        </p:nvGrpSpPr>
        <p:grpSpPr>
          <a:xfrm>
            <a:off y="16748818" x="15683285"/>
            <a:ext cy="4464496" cx="8928991"/>
            <a:chOff y="16316770" x="15827301"/>
            <a:chExt cy="3744415" cx="8928991"/>
          </a:xfrm>
        </p:grpSpPr>
        <p:grpSp>
          <p:nvGrpSpPr>
            <p:cNvPr name="Shape 123" id="123"/>
            <p:cNvGrpSpPr/>
            <p:nvPr/>
          </p:nvGrpSpPr>
          <p:grpSpPr>
            <a:xfrm>
              <a:off y="16316770" x="15827301"/>
              <a:ext cy="3744415" cx="8856983"/>
              <a:chOff y="16532795" x="15827301"/>
              <a:chExt cy="3744415" cx="8352928"/>
            </a:xfrm>
          </p:grpSpPr>
          <p:sp>
            <p:nvSpPr>
              <p:cNvPr name="Shape 124" id="124"/>
              <p:cNvSpPr/>
              <p:nvPr/>
            </p:nvSpPr>
            <p:spPr>
              <a:xfrm>
                <a:off y="16532795" x="15827301"/>
                <a:ext cy="3744415" cx="8352928"/>
              </a:xfrm>
              <a:prstGeom prst="roundRect">
                <a:avLst>
                  <a:gd name="adj" fmla="val 8029"/>
                </a:avLst>
              </a:prstGeom>
              <a:noFill/>
              <a:ln w="9525" cap="flat">
                <a:solidFill>
                  <a:schemeClr val="dk1"/>
                </a:solidFill>
                <a:prstDash val="solid"/>
                <a:round/>
                <a:headEnd len="lg" type="none" w="lg"/>
                <a:tailEnd len="lg" type="none" w="lg"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  <p:sp>
            <p:nvSpPr>
              <p:cNvPr name="Shape 125" id="125"/>
              <p:cNvSpPr/>
              <p:nvPr/>
            </p:nvSpPr>
            <p:spPr>
              <a:xfrm>
                <a:off y="16532795" x="15827301"/>
                <a:ext cy="766167" cx="8352926"/>
              </a:xfrm>
              <a:prstGeom prst="roundRect">
                <a:avLst>
                  <a:gd name="adj" fmla="val 16667"/>
                </a:avLst>
              </a:prstGeom>
              <a:solidFill>
                <a:srgbClr val="000066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>
                <a:pPr indent="0" marR="0" algn="ctr" marL="0" rtl="0" lv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_US" i="0" baseline="0" strike="noStrike" sz="3900" b="1" cap="none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Opto-Electronics Design</a:t>
                </a:r>
              </a:p>
            </p:txBody>
          </p:sp>
          <p:sp>
            <p:nvSpPr>
              <p:cNvPr name="Shape 126" id="126"/>
              <p:cNvSpPr/>
              <p:nvPr/>
            </p:nvSpPr>
            <p:spPr>
              <a:xfrm>
                <a:off y="17756931" x="15895210"/>
                <a:ext cy="2297056" cx="29880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</p:sp>
        </p:grpSp>
        <p:sp>
          <p:nvSpPr>
            <p:cNvPr name="Shape 127" id="127"/>
            <p:cNvSpPr/>
            <p:nvPr/>
          </p:nvSpPr>
          <p:spPr>
            <a:xfrm>
              <a:off y="17612915" x="19067660"/>
              <a:ext cy="1745639" cx="5688632"/>
            </a:xfrm>
            <a:prstGeom prst="rect">
              <a:avLst/>
            </a:prstGeom>
            <a:noFill/>
            <a:ln>
              <a:noFill/>
            </a:ln>
          </p:spPr>
          <p:txBody>
            <a:bodyPr bIns="40000" tIns="40000" lIns="80000" anchor="t" anchorCtr="0" rIns="80000">
              <a:spAutoFit/>
            </a:bodyPr>
            <a:lstStyle/>
            <a:p>
              <a:pPr indent="-349250" marR="0" algn="l" marL="400050" rtl="0" lv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_US" i="0" baseline="0" strike="noStrike" sz="3300" b="0" cap="none" u="sng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Self-contained lens modules</a:t>
              </a:r>
            </a:p>
            <a:p>
              <a:pPr indent="-349250" marR="0" algn="l" marL="400050" rtl="0" lvl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1010"/>
                <a:buFont typeface="Arial"/>
                <a:buChar char="•"/>
              </a:pPr>
              <a:r>
                <a:rPr lang="en_US" i="0" baseline="0" strike="noStrike" sz="3300" b="0" cap="non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Refractive error</a:t>
              </a:r>
            </a:p>
            <a:p>
              <a:pPr indent="-349250" marR="0" algn="l" marL="400050" rtl="0" lvl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1010"/>
                <a:buFont typeface="Arial"/>
                <a:buChar char="•"/>
              </a:pPr>
              <a:r>
                <a:rPr lang="en_US" i="0" baseline="0" strike="noStrike" sz="3300" b="0" cap="non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Retinal imaging</a:t>
              </a:r>
            </a:p>
            <a:p>
              <a:r>
                <a:t/>
              </a:r>
            </a:p>
          </p:txBody>
        </p:sp>
      </p:grpSp>
      <p:sp>
        <p:nvSpPr>
          <p:cNvPr name="Shape 128" id="128"/>
          <p:cNvSpPr/>
          <p:nvPr/>
        </p:nvSpPr>
        <p:spPr>
          <a:xfrm>
            <a:off y="6163642" x="15683284"/>
            <a:ext cy="1656183" cx="271470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>
            <a:solidFill>
              <a:schemeClr val="dk1"/>
            </a:solidFill>
            <a:prstDash val="solid"/>
            <a:round/>
            <a:headEnd len="lg" type="none" w="lg"/>
            <a:tailEnd len="lg" type="none" w="lg"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_US" i="0" baseline="0" strike="noStrike" sz="4000" b="1" cap="none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Design Goal</a:t>
            </a:r>
          </a:p>
          <a:p>
            <a:pPr indent="0" marR="0" algn="l" marL="0" rtl="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_US" i="1" baseline="0" strike="noStrike" sz="3600" b="1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design a portable, easy-to-use, cost-effective optometric system that can detect the most common visual impairments</a:t>
            </a:r>
          </a:p>
          <a:p>
            <a:r>
              <a:t/>
            </a:r>
          </a:p>
        </p:txBody>
      </p:sp>
      <p:grpSp>
        <p:nvGrpSpPr>
          <p:cNvPr name="Shape 129" id="129"/>
          <p:cNvGrpSpPr/>
          <p:nvPr/>
        </p:nvGrpSpPr>
        <p:grpSpPr>
          <a:xfrm>
            <a:off y="16748818" x="24828301"/>
            <a:ext cy="4464496" cx="8856984"/>
            <a:chOff y="16316770" x="24972316"/>
            <a:chExt cy="3744415" cx="8856984"/>
          </a:xfrm>
        </p:grpSpPr>
        <p:grpSp>
          <p:nvGrpSpPr>
            <p:cNvPr name="Shape 130" id="130"/>
            <p:cNvGrpSpPr/>
            <p:nvPr/>
          </p:nvGrpSpPr>
          <p:grpSpPr>
            <a:xfrm>
              <a:off y="16316770" x="24972316"/>
              <a:ext cy="3744415" cx="8856984"/>
              <a:chOff y="16532795" x="15827301"/>
              <a:chExt cy="3744415" cx="8352928"/>
            </a:xfrm>
          </p:grpSpPr>
          <p:sp>
            <p:nvSpPr>
              <p:cNvPr name="Shape 131" id="131"/>
              <p:cNvSpPr/>
              <p:nvPr/>
            </p:nvSpPr>
            <p:spPr>
              <a:xfrm>
                <a:off y="16532795" x="15827301"/>
                <a:ext cy="3744415" cx="8352928"/>
              </a:xfrm>
              <a:prstGeom prst="roundRect">
                <a:avLst>
                  <a:gd name="adj" fmla="val 8029"/>
                </a:avLst>
              </a:prstGeom>
              <a:noFill/>
              <a:ln w="9525" cap="flat">
                <a:solidFill>
                  <a:schemeClr val="dk1"/>
                </a:solidFill>
                <a:prstDash val="solid"/>
                <a:round/>
                <a:headEnd len="lg" type="none" w="lg"/>
                <a:tailEnd len="lg" type="none" w="lg"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  <p:sp>
            <p:nvSpPr>
              <p:cNvPr name="Shape 132" id="132"/>
              <p:cNvSpPr/>
              <p:nvPr/>
            </p:nvSpPr>
            <p:spPr>
              <a:xfrm>
                <a:off y="16532795" x="15827301"/>
                <a:ext cy="766167" cx="8352926"/>
              </a:xfrm>
              <a:prstGeom prst="roundRect">
                <a:avLst>
                  <a:gd name="adj" fmla="val 16667"/>
                </a:avLst>
              </a:prstGeom>
              <a:solidFill>
                <a:srgbClr val="000066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>
                <a:pPr indent="0" marR="0" algn="ctr" marL="0" rtl="0" lv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_US" i="0" baseline="0" strike="noStrike" sz="3900" b="1" cap="none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Electronic Interface Design</a:t>
                </a:r>
              </a:p>
            </p:txBody>
          </p:sp>
        </p:grpSp>
        <p:sp>
          <p:nvSpPr>
            <p:cNvPr name="Shape 133" id="133"/>
            <p:cNvSpPr/>
            <p:nvPr/>
          </p:nvSpPr>
          <p:spPr>
            <a:xfrm>
              <a:off y="17685795" x="27852637"/>
              <a:ext cy="1345528" cx="5688632"/>
            </a:xfrm>
            <a:prstGeom prst="rect">
              <a:avLst/>
            </a:prstGeom>
            <a:noFill/>
            <a:ln>
              <a:noFill/>
            </a:ln>
          </p:spPr>
          <p:txBody>
            <a:bodyPr bIns="40000" tIns="40000" lIns="80000" anchor="t" anchorCtr="0" rIns="80000">
              <a:spAutoFit/>
            </a:bodyPr>
            <a:lstStyle/>
            <a:p>
              <a:pPr indent="0" marR="0" algn="l" marL="0" rtl="0" lv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_US" i="0" baseline="0" strike="noStrike" sz="3300" b="0" cap="none" u="sng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Seamless electronic interface</a:t>
              </a:r>
            </a:p>
            <a:p>
              <a:pPr indent="0" marR="0" algn="l" marL="0" rtl="0" lv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_US" i="0" baseline="0" strike="noStrike" sz="3300" b="0" cap="non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 Link smartphone and optical front-end</a:t>
              </a:r>
            </a:p>
          </p:txBody>
        </p:sp>
      </p:grpSp>
      <p:grpSp>
        <p:nvGrpSpPr>
          <p:cNvPr name="Shape 134" id="134"/>
          <p:cNvGrpSpPr/>
          <p:nvPr/>
        </p:nvGrpSpPr>
        <p:grpSpPr>
          <a:xfrm>
            <a:off y="16748818" x="33973317"/>
            <a:ext cy="4464496" cx="9217024"/>
            <a:chOff y="16316770" x="34117333"/>
            <a:chExt cy="3744415" cx="9217024"/>
          </a:xfrm>
        </p:grpSpPr>
        <p:grpSp>
          <p:nvGrpSpPr>
            <p:cNvPr name="Shape 135" id="135"/>
            <p:cNvGrpSpPr/>
            <p:nvPr/>
          </p:nvGrpSpPr>
          <p:grpSpPr>
            <a:xfrm>
              <a:off y="16316770" x="34117333"/>
              <a:ext cy="3744415" cx="8928992"/>
              <a:chOff y="16532795" x="15827301"/>
              <a:chExt cy="3744415" cx="8352928"/>
            </a:xfrm>
          </p:grpSpPr>
          <p:sp>
            <p:nvSpPr>
              <p:cNvPr name="Shape 136" id="136"/>
              <p:cNvSpPr/>
              <p:nvPr/>
            </p:nvSpPr>
            <p:spPr>
              <a:xfrm>
                <a:off y="16532795" x="15827301"/>
                <a:ext cy="3744415" cx="8352928"/>
              </a:xfrm>
              <a:prstGeom prst="roundRect">
                <a:avLst>
                  <a:gd name="adj" fmla="val 8029"/>
                </a:avLst>
              </a:prstGeom>
              <a:noFill/>
              <a:ln w="9525" cap="flat">
                <a:solidFill>
                  <a:schemeClr val="dk1"/>
                </a:solidFill>
                <a:prstDash val="solid"/>
                <a:round/>
                <a:headEnd len="lg" type="none" w="lg"/>
                <a:tailEnd len="lg" type="none" w="lg"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  <p:sp>
            <p:nvSpPr>
              <p:cNvPr name="Shape 137" id="137"/>
              <p:cNvSpPr/>
              <p:nvPr/>
            </p:nvSpPr>
            <p:spPr>
              <a:xfrm>
                <a:off y="16532795" x="15827301"/>
                <a:ext cy="766167" cx="8352926"/>
              </a:xfrm>
              <a:prstGeom prst="roundRect">
                <a:avLst>
                  <a:gd name="adj" fmla="val 16667"/>
                </a:avLst>
              </a:prstGeom>
              <a:solidFill>
                <a:srgbClr val="000066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>
                <a:pPr indent="0" marR="0" algn="ctr" marL="0" rtl="0" lv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_US" i="0" baseline="0" strike="noStrike" sz="3900" b="1" cap="none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Processing Platform Design</a:t>
                </a:r>
              </a:p>
            </p:txBody>
          </p:sp>
        </p:grpSp>
        <p:sp>
          <p:nvSpPr>
            <p:cNvPr name="Shape 138" id="138"/>
            <p:cNvSpPr/>
            <p:nvPr/>
          </p:nvSpPr>
          <p:spPr>
            <a:xfrm>
              <a:off y="17396890" x="36565606"/>
              <a:ext cy="2197375" cx="6768751"/>
            </a:xfrm>
            <a:prstGeom prst="rect">
              <a:avLst/>
            </a:prstGeom>
            <a:noFill/>
            <a:ln>
              <a:noFill/>
            </a:ln>
          </p:spPr>
          <p:txBody>
            <a:bodyPr bIns="40000" tIns="40000" lIns="80000" anchor="t" anchorCtr="0" rIns="80000">
              <a:spAutoFit/>
            </a:bodyPr>
            <a:lstStyle/>
            <a:p>
              <a:pPr indent="0" marR="0" algn="l" marL="0" rtl="0" lv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_US" i="0" baseline="0" strike="noStrike" sz="3300" b="0" cap="none" u="sng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Extensible image processing app</a:t>
              </a:r>
            </a:p>
            <a:p>
              <a:pPr indent="0" marR="0" algn="l" marL="0" rtl="0" lv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1010"/>
                <a:buFont typeface="Arial"/>
                <a:buChar char="•"/>
              </a:pPr>
              <a:r>
                <a:rPr lang="en_US" i="0" baseline="0" strike="noStrike" sz="3300" b="0" cap="non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Communicates with IP Camera</a:t>
              </a:r>
            </a:p>
            <a:p>
              <a:pPr indent="0" marR="0" algn="l" marL="0" rtl="0" lv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1010"/>
                <a:buFont typeface="Arial"/>
                <a:buChar char="•"/>
              </a:pPr>
              <a:r>
                <a:rPr lang="en_US" i="0" baseline="0" strike="noStrike" sz="3300" b="0" cap="non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Abstract necessary algorithms</a:t>
              </a:r>
            </a:p>
            <a:p>
              <a:pPr indent="0" marR="0" algn="l" marL="0" rtl="0" lv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1010"/>
                <a:buFont typeface="Arial"/>
                <a:buChar char="•"/>
              </a:pPr>
              <a:r>
                <a:rPr lang="en_US" i="0" baseline="0" strike="noStrike" sz="3300" b="0" cap="non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Make vision screening intuitive</a:t>
              </a:r>
            </a:p>
            <a:p>
              <a:r>
                <a:t/>
              </a:r>
            </a:p>
          </p:txBody>
        </p:sp>
        <p:sp>
          <p:nvSpPr>
            <p:cNvPr name="Shape 139" id="139"/>
            <p:cNvSpPr/>
            <p:nvPr/>
          </p:nvSpPr>
          <p:spPr>
            <a:xfrm>
              <a:off y="17324882" x="34189340"/>
              <a:ext cy="2556705" cx="2448272"/>
            </a:xfrm>
            <a:prstGeom prst="rect">
              <a:avLst/>
            </a:prstGeom>
            <a:blipFill>
              <a:blip r:embed="rId9"/>
              <a:stretch>
                <a:fillRect/>
              </a:stretch>
            </a:blipFill>
          </p:spPr>
        </p:sp>
      </p:grpSp>
      <p:sp>
        <p:nvSpPr>
          <p:cNvPr name="Shape 140" id="140"/>
          <p:cNvSpPr/>
          <p:nvPr/>
        </p:nvSpPr>
        <p:spPr>
          <a:xfrm>
            <a:off y="21645362" x="15353526"/>
            <a:ext cy="10863133" cx="27908821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miter/>
            <a:headEnd len="med" type="none" w="med"/>
            <a:tailEnd len="med" type="none" w="med"/>
          </a:ln>
        </p:spPr>
        <p:txBody>
          <a:bodyPr bIns="224025" tIns="224025" lIns="448050" anchor="t" anchorCtr="0" rIns="448050">
            <a:spAutoFit/>
          </a:bodyPr>
          <a:lstStyle/>
          <a:p>
            <a:pPr indent="0" marR="0" algn="l" marL="0" rtl="0" lv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name="Shape 141" id="141"/>
          <p:cNvSpPr/>
          <p:nvPr/>
        </p:nvSpPr>
        <p:spPr>
          <a:xfrm>
            <a:off y="21668806" x="15395253"/>
            <a:ext cy="912660" cx="27867095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bIns="320025" tIns="320025" lIns="320025" anchor="ctr" anchorCtr="1" rIns="320025">
            <a:spAutoFit/>
          </a:bodyPr>
          <a:lstStyle/>
          <a:p>
            <a:pPr indent="0" marR="0" algn="l" marL="0" rtl="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_US" i="0" baseline="0" strike="noStrike" sz="56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 in Houston Area</a:t>
            </a:r>
          </a:p>
        </p:txBody>
      </p:sp>
      <p:sp>
        <p:nvSpPr>
          <p:cNvPr name="Shape 142" id="142"/>
          <p:cNvSpPr/>
          <p:nvPr/>
        </p:nvSpPr>
        <p:spPr>
          <a:xfrm rot="9303898">
            <a:off y="15740706" x="23411900"/>
            <a:ext cy="547308" cx="1440159"/>
          </a:xfrm>
          <a:prstGeom prst="rightArrow">
            <a:avLst>
              <a:gd name="adj1" fmla="val 15249"/>
              <a:gd name="adj2" fmla="val 46525"/>
            </a:avLst>
          </a:prstGeom>
          <a:solidFill>
            <a:srgbClr val="212167"/>
          </a:solidFill>
          <a:ln w="9525" cap="flat">
            <a:solidFill>
              <a:schemeClr val="dk1"/>
            </a:solidFill>
            <a:prstDash val="solid"/>
            <a:round/>
            <a:headEnd len="lg" type="none" w="lg"/>
            <a:tailEnd len="lg" type="none" w="lg"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143" id="143"/>
          <p:cNvSpPr/>
          <p:nvPr/>
        </p:nvSpPr>
        <p:spPr>
          <a:xfrm rot="-9303898" flipH="1">
            <a:off y="15730745" x="33276995"/>
            <a:ext cy="547308" cx="1440159"/>
          </a:xfrm>
          <a:prstGeom prst="rightArrow">
            <a:avLst>
              <a:gd name="adj1" fmla="val 15249"/>
              <a:gd name="adj2" fmla="val 46525"/>
            </a:avLst>
          </a:prstGeom>
          <a:solidFill>
            <a:srgbClr val="212167"/>
          </a:solidFill>
          <a:ln w="9525" cap="flat">
            <a:solidFill>
              <a:schemeClr val="dk1"/>
            </a:solidFill>
            <a:prstDash val="solid"/>
            <a:round/>
            <a:headEnd len="lg" type="none" w="lg"/>
            <a:tailEnd len="lg" type="none" w="lg"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144" id="144"/>
          <p:cNvSpPr/>
          <p:nvPr/>
        </p:nvSpPr>
        <p:spPr>
          <a:xfrm rot="5400000">
            <a:off y="15845720" x="28893754"/>
            <a:ext cy="504054" cx="870092"/>
          </a:xfrm>
          <a:prstGeom prst="rightArrow">
            <a:avLst>
              <a:gd name="adj1" fmla="val 15249"/>
              <a:gd name="adj2" fmla="val 46525"/>
            </a:avLst>
          </a:prstGeom>
          <a:solidFill>
            <a:srgbClr val="212167"/>
          </a:solidFill>
          <a:ln w="9525" cap="flat">
            <a:solidFill>
              <a:schemeClr val="dk1"/>
            </a:solidFill>
            <a:prstDash val="solid"/>
            <a:round/>
            <a:headEnd len="lg" type="none" w="lg"/>
            <a:tailEnd len="lg" type="none" w="lg"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145" id="145"/>
          <p:cNvSpPr/>
          <p:nvPr/>
        </p:nvSpPr>
        <p:spPr>
          <a:xfrm>
            <a:off y="22941506" x="15827301"/>
            <a:ext cy="1152128" cx="51845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>
            <a:solidFill>
              <a:schemeClr val="dk1"/>
            </a:solidFill>
            <a:prstDash val="solid"/>
            <a:round/>
            <a:headEnd len="lg" type="none" w="lg"/>
            <a:tailEnd len="lg" type="none" w="lg"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Schools and Clinics</a:t>
            </a:r>
          </a:p>
        </p:txBody>
      </p:sp>
      <p:sp>
        <p:nvSpPr>
          <p:cNvPr name="Shape 146" id="146"/>
          <p:cNvSpPr/>
          <p:nvPr/>
        </p:nvSpPr>
        <p:spPr>
          <a:xfrm>
            <a:off y="26181867" x="15899309"/>
            <a:ext cy="1152128" cx="51845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>
            <a:solidFill>
              <a:schemeClr val="dk1"/>
            </a:solidFill>
            <a:prstDash val="solid"/>
            <a:round/>
            <a:headEnd len="lg" type="none" w="lg"/>
            <a:tailEnd len="lg" type="none" w="lg"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Drug Stores</a:t>
            </a:r>
          </a:p>
        </p:txBody>
      </p:sp>
      <p:sp>
        <p:nvSpPr>
          <p:cNvPr name="Shape 147" id="147"/>
          <p:cNvSpPr/>
          <p:nvPr/>
        </p:nvSpPr>
        <p:spPr>
          <a:xfrm>
            <a:off y="29350218" x="15899309"/>
            <a:ext cy="1152128" cx="51845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>
            <a:solidFill>
              <a:schemeClr val="dk1"/>
            </a:solidFill>
            <a:prstDash val="solid"/>
            <a:round/>
            <a:headEnd len="lg" type="none" w="lg"/>
            <a:tailEnd len="lg" type="none" w="lg"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Individuals</a:t>
            </a:r>
          </a:p>
        </p:txBody>
      </p:sp>
      <p:sp>
        <p:nvSpPr>
          <p:cNvPr name="Shape 148" id="148"/>
          <p:cNvSpPr/>
          <p:nvPr/>
        </p:nvSpPr>
        <p:spPr>
          <a:xfrm>
            <a:off y="26253875" x="22164004"/>
            <a:ext cy="1224135" cx="2127665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</p:sp>
      <p:sp>
        <p:nvSpPr>
          <p:cNvPr name="Shape 149" id="149"/>
          <p:cNvSpPr/>
          <p:nvPr/>
        </p:nvSpPr>
        <p:spPr>
          <a:xfrm>
            <a:off y="26253875" x="25188340"/>
            <a:ext cy="1080119" cx="2984332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  <p:sp>
        <p:nvSpPr>
          <p:cNvPr name="Shape 150" id="150"/>
          <p:cNvSpPr/>
          <p:nvPr/>
        </p:nvSpPr>
        <p:spPr>
          <a:xfrm>
            <a:off y="22869498" x="25260348"/>
            <a:ext cy="1457441" cx="1656183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</p:sp>
      <p:sp>
        <p:nvSpPr>
          <p:cNvPr name="Shape 151" id="151"/>
          <p:cNvSpPr/>
          <p:nvPr/>
        </p:nvSpPr>
        <p:spPr>
          <a:xfrm>
            <a:off y="22869498" x="22164004"/>
            <a:ext cy="1394075" cx="1728191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</p:sp>
      <p:sp>
        <p:nvSpPr>
          <p:cNvPr name="Shape 152" id="152"/>
          <p:cNvSpPr/>
          <p:nvPr/>
        </p:nvSpPr>
        <p:spPr>
          <a:xfrm>
            <a:off y="24309659" x="16043325"/>
            <a:ext cy="1615827" cx="1132233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010"/>
              <a:buFont typeface="Arial"/>
              <a:buChar char="•"/>
            </a:pP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Schools can regularly prescreen students’ vision</a:t>
            </a:r>
          </a:p>
          <a:p>
            <a:pPr indent="0" marR="0" algn="l" marL="0" rtl="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010"/>
              <a:buFont typeface="Arial"/>
              <a:buChar char="•"/>
            </a:pP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Educate people about the importance of eye prescreening</a:t>
            </a:r>
          </a:p>
          <a:p>
            <a:pPr indent="0" marR="0" algn="l" marL="0" rtl="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010"/>
              <a:buFont typeface="Arial"/>
              <a:buChar char="•"/>
            </a:pP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Clinics can deliver eye exams at a low cost</a:t>
            </a:r>
          </a:p>
        </p:txBody>
      </p:sp>
      <p:sp>
        <p:nvSpPr>
          <p:cNvPr name="Shape 153" id="153"/>
          <p:cNvSpPr/>
          <p:nvPr/>
        </p:nvSpPr>
        <p:spPr>
          <a:xfrm>
            <a:off y="27550018" x="16043325"/>
            <a:ext cy="1615827" cx="1116124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010"/>
              <a:buFont typeface="Arial"/>
              <a:buChar char="•"/>
            </a:pP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Drug stores buy kiosks</a:t>
            </a:r>
          </a:p>
          <a:p>
            <a:pPr indent="0" marR="0" algn="l" marL="0" rtl="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010"/>
              <a:buFont typeface="Arial"/>
              <a:buChar char="•"/>
            </a:pP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Kiosks at drug stores increase the accessibility of eye            </a:t>
            </a:r>
            <a:r>
              <a:rPr lang="en_US" i="0" baseline="0" strike="noStrike" sz="3300" b="0" cap="none" u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exams to public even more</a:t>
            </a:r>
          </a:p>
        </p:txBody>
      </p:sp>
      <p:sp>
        <p:nvSpPr>
          <p:cNvPr name="Shape 154" id="154"/>
          <p:cNvSpPr/>
          <p:nvPr/>
        </p:nvSpPr>
        <p:spPr>
          <a:xfrm>
            <a:off y="30646362" x="16043325"/>
            <a:ext cy="1615827" cx="1116124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010"/>
              <a:buFont typeface="Arial"/>
              <a:buChar char="•"/>
            </a:pP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Individuals at high risk of a certain ocular diseases can </a:t>
            </a:r>
            <a:r>
              <a:rPr lang="en_US" i="0" baseline="0" strike="noStrike" sz="3300" b="0" cap="none" u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the MobileVision device and perform regular checks </a:t>
            </a:r>
            <a:r>
              <a:rPr lang="en_US" i="0" baseline="0" strike="noStrike" sz="3300" b="0" cap="none" u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their own</a:t>
            </a:r>
          </a:p>
        </p:txBody>
      </p:sp>
      <p:sp>
        <p:nvSpPr>
          <p:cNvPr name="Shape 155" id="155"/>
          <p:cNvSpPr/>
          <p:nvPr/>
        </p:nvSpPr>
        <p:spPr>
          <a:xfrm>
            <a:off y="28702146" x="28212678"/>
            <a:ext cy="3528391" cx="14185575"/>
          </a:xfrm>
          <a:prstGeom prst="roundRect">
            <a:avLst>
              <a:gd name="adj" fmla="val 16667"/>
            </a:avLst>
          </a:prstGeom>
          <a:solidFill>
            <a:srgbClr val="A2A2E0"/>
          </a:solidFill>
          <a:ln w="9525" cap="flat">
            <a:solidFill>
              <a:schemeClr val="dk1"/>
            </a:solidFill>
            <a:prstDash val="solid"/>
            <a:round/>
            <a:headEnd len="lg" type="none" w="lg"/>
            <a:tailEnd len="lg" type="none" w="lg"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l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Impacts of MobileVision platform for the Houston community</a:t>
            </a:r>
          </a:p>
          <a:p>
            <a:pPr indent="0" marR="0" algn="l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010"/>
              <a:buFont typeface="Arial"/>
              <a:buChar char="•"/>
            </a:pP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Make eye exams readily accessible to the public </a:t>
            </a:r>
          </a:p>
          <a:p>
            <a:pPr indent="-6350" marR="0" algn="l" marL="400050" rtl="0" lvl="1">
              <a:spcBef>
                <a:spcPts val="0"/>
              </a:spcBef>
              <a:spcAft>
                <a:spcPts val="0"/>
              </a:spcAft>
              <a:buNone/>
            </a:pP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High risk people are regularly prescreened</a:t>
            </a:r>
          </a:p>
          <a:p>
            <a:pPr indent="0" marR="0" algn="l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010"/>
              <a:buFont typeface="Arial"/>
              <a:buChar char="•"/>
            </a:pP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Make inexpensive eye exams available</a:t>
            </a:r>
          </a:p>
          <a:p>
            <a:pPr indent="-6350" marR="0" algn="l" marL="400050" rtl="0" lvl="1">
              <a:spcBef>
                <a:spcPts val="0"/>
              </a:spcBef>
              <a:spcAft>
                <a:spcPts val="0"/>
              </a:spcAft>
              <a:buNone/>
            </a:pP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Low-income families can have eye prescreening</a:t>
            </a:r>
          </a:p>
          <a:p>
            <a:pPr indent="0" marR="0" algn="l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010"/>
              <a:buFont typeface="Arial"/>
              <a:buChar char="•"/>
            </a:pP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Improve ocular and general health of Houston residents</a:t>
            </a:r>
          </a:p>
        </p:txBody>
      </p:sp>
      <p:sp>
        <p:nvSpPr>
          <p:cNvPr name="Shape 156" id="156"/>
          <p:cNvSpPr/>
          <p:nvPr/>
        </p:nvSpPr>
        <p:spPr>
          <a:xfrm>
            <a:off y="11801675" x="2433813"/>
            <a:ext cy="4947144" cx="4464496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</p:sp>
      <p:sp>
        <p:nvSpPr>
          <p:cNvPr name="Shape 157" id="157"/>
          <p:cNvSpPr/>
          <p:nvPr/>
        </p:nvSpPr>
        <p:spPr>
          <a:xfrm>
            <a:off y="12068299" x="7618389"/>
            <a:ext cy="4154983" cx="6048671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010"/>
              <a:buFont typeface="Arial"/>
              <a:buChar char="•"/>
            </a:pPr>
            <a:r>
              <a:rPr lang="en_US" i="0" baseline="0" strike="noStrike" sz="3300" b="0" cap="none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High percentage of obese people </a:t>
            </a:r>
          </a:p>
          <a:p>
            <a:pPr indent="-6350" marR="0" algn="l" marL="400050" rtl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010"/>
              <a:buFont typeface="Arial"/>
              <a:buChar char="•"/>
            </a:pP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58% of Houston people are obese and 10% are diabetic</a:t>
            </a:r>
          </a:p>
          <a:p>
            <a:r>
              <a:t/>
            </a:r>
          </a:p>
          <a:p>
            <a:pPr indent="0" marR="0" algn="l" marL="0" rtl="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010"/>
              <a:buFont typeface="Arial"/>
              <a:buChar char="•"/>
            </a:pP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_US" i="0" baseline="0" strike="noStrike" sz="3300" b="0" cap="none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percentage of elderly population</a:t>
            </a:r>
          </a:p>
          <a:p>
            <a:pPr indent="-6350" marR="0" algn="l" marL="400050" rtl="0" lvl="1">
              <a:spcBef>
                <a:spcPts val="0"/>
              </a:spcBef>
              <a:spcAft>
                <a:spcPts val="0"/>
              </a:spcAft>
              <a:buNone/>
            </a:pPr>
            <a:r>
              <a:rPr lang="en_US" i="0" baseline="0" strike="noStrike" sz="33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- 25% is aged 50 and older</a:t>
            </a:r>
          </a:p>
        </p:txBody>
      </p:sp>
      <p:sp>
        <p:nvSpPr>
          <p:cNvPr name="Shape 158" id="158"/>
          <p:cNvSpPr/>
          <p:nvPr/>
        </p:nvSpPr>
        <p:spPr>
          <a:xfrm>
            <a:off y="17828939" x="24972317"/>
            <a:ext cy="2808312" cx="2592287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</p:sp>
      <p:sp>
        <p:nvSpPr>
          <p:cNvPr name="Shape 159" id="159"/>
          <p:cNvSpPr/>
          <p:nvPr/>
        </p:nvSpPr>
        <p:spPr>
          <a:xfrm>
            <a:off y="-144463" x="168275"/>
            <a:ext cy="304801" cx="3047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160" id="160"/>
          <p:cNvSpPr/>
          <p:nvPr/>
        </p:nvSpPr>
        <p:spPr>
          <a:xfrm>
            <a:off y="22646168" x="30588940"/>
            <a:ext cy="5983969" cx="8784975"/>
          </a:xfrm>
          <a:prstGeom prst="rect">
            <a:avLst/>
          </a:prstGeom>
          <a:blipFill>
            <a:blip r:embed="rId16"/>
            <a:stretch>
              <a:fillRect/>
            </a:stretch>
          </a:blipFill>
        </p:spPr>
      </p:sp>
      <p:sp>
        <p:nvSpPr>
          <p:cNvPr name="Shape 161" id="161"/>
          <p:cNvSpPr/>
          <p:nvPr/>
        </p:nvSpPr>
        <p:spPr>
          <a:xfrm>
            <a:off y="18981067" x="3294119"/>
            <a:ext cy="4562426" cx="9004789"/>
          </a:xfrm>
          <a:prstGeom prst="rect">
            <a:avLst/>
          </a:prstGeom>
          <a:blipFill>
            <a:blip r:embed="rId17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