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3de0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3de0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23de01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23de01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23ad80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23ad80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23de01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23de01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3de01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3de01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3ad80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3ad80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23de014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23de014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23ad80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23ad80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 Classification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Subjetivo/Objetivo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Entailment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Topic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etc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MLP + Embeddings: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suman todas los embeddings para cada una de las oraciones a clasificar y se divide por la cantidad de pala</a:t>
            </a:r>
            <a:r>
              <a:rPr lang="es"/>
              <a:t>bras.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el resultado se alimenta una MLP, que a la salida tendrá una softmax o sigmoidea, dependiendo de las clases del problema.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 en : https://ai.intelligentonlinetools.com/ml/fasttext-word-embeddings-text-classification-python-mlp/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CNN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00" y="1017725"/>
            <a:ext cx="50100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TextCNN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6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Present</a:t>
            </a:r>
            <a:r>
              <a:rPr lang="es"/>
              <a:t>ada en el paper:  </a:t>
            </a:r>
            <a:r>
              <a:rPr lang="es"/>
              <a:t>Convolutional Neural Networks for Sentence Classification by Yoon Kim.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https://www.aclweb.org/anthology/D14-1181.pdf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00" y="0"/>
            <a:ext cx="516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MLP + Embeddings + Attention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779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79425" y="1148325"/>
            <a:ext cx="53589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 vez de sumar todos los embeddings y promediarlos según la cantidad de palabras, podemos realizar la suma ponderada.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Para elegir las ponderaciones de cada una de las palabras, se utiliza otra red neuronal que está “dentro” de la red neuronal original, y en base a mirar cada uno de los embeddings aprende cuales son los de mayor importancia.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u_w se llama “vector de contexto” y puede verse como una “pregunta” que uno le hace a u_i acerca de su importancia.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La capa densa de entrada aprende a representar a la palabra de entrada de manera que palabras importantes quedan alineadas con el vector de query u_w y las palabras menos importantes no quedan alineadas.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 los vectores u_i se los llama “Keys” y codifican la respuesta a preguntas que podrían realizar uno o mas vectores de query.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Una vez que se elijen los alfa, se usan para pesar cada una de las palabras (values).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MLP + Embeddings + Attention + ContextCNN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el caso anterior, si utilizamos embeddings no contextuales, el “Key” de cada palabra queda definido independientemente de su contexto.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Sería bueno poder modificar la representación de cada palabra, de manera tal que dicha representación pueda “capturar” algo de su contexto.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 tal fin se puede utilizar una CNN que vea la oración entera y nos de a la salida una representación contextualizada de cada una de las palabras.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Attention - generalización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0" y="949850"/>
            <a:ext cx="7522800" cy="36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905400" y="4573350"/>
            <a:ext cx="73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mayoría de las aplicaciones de NLP, Key=Value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Hierarchical Attention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39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89000" y="1107000"/>
            <a:ext cx="4306500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Podemos ver la salida del último clasificador visto, antes de ingresar al MLP como una forma de hacer embeddings de oraciones.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Podemos hacer un embedding para cada una de las oraciones que componen un texto, y a partir de ahí, volver a repetir el esquema de attention y luego ir a la capa MLP para realizar la clasificación.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Habrá entonces un vector de query para las palabras y un vector de query para las oraciones.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Paper: https://www.cs.cmu.edu/~./hovy/papers/16HLT-hierarchical-attention-networks.pdf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