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0BD2-31C7-1047-8FC1-4CA49085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47ADF-3542-954A-B1C0-40A48FAC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A7BD-A5B8-9C47-9560-82D78F25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0A28-28BD-7E4A-88C7-EC6682D4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A544-D6C4-5F48-AC3D-0AD1A659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680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4ACB-A117-EB4B-BAD9-6EE55F4E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4FD4B-821E-AF4F-BD87-94FAF0F7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2C5C-7912-E04D-8BC9-EB417DFA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1AC2-29B6-B247-8D51-A2CFF352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ADC1-23E8-534E-A710-4E57C501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9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C0700-460E-CA4B-8A8C-C10C1ECE2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31BB-F7DD-4044-9AEF-ABB2838B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2905-C3B0-9143-B2B2-62C4ECA0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C1BC-57B0-4249-B402-431CD4CE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C890-3B0B-FC4F-A9B1-22D3B571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962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8C9D-0C47-A244-A448-A7868F1B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9A62-8FCC-234A-8B04-A89F2684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123D-2D53-FD47-95FA-187ED305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F263-3DF1-184D-AF6E-251A4267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C6C2-0E39-D641-A2AF-81015016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93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2D07-CD2B-3549-806A-83BB453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20A5-C706-D346-8618-190785F9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F403-9F38-EB4C-91AA-BC4ECB0B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B93F-2342-704B-93F3-04560A7E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97D4-3383-2E44-A1A9-69D5888D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44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84A-355B-0440-B956-8DAD328E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24DC-391C-D24A-B53D-F82440E65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360E-ADF4-EA45-A953-E3CE4022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692FE-83A9-604D-84BC-EC15D3F1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8A96-D0C0-4C4C-9616-6439D559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F1431-EFE5-314C-BC32-ED8D4695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3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979B-4208-D745-B7FF-341EA8A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87FF2-A83B-6045-9835-29C38000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0DEE3-541C-0647-9ED9-5204785BC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3DB17-749D-9A44-A4AF-F3798833D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CB0E1-64FF-A24A-9F6D-60D46D971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8382A-0B7D-4442-9A4E-84B69F2D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EA315-F26B-2146-BB98-3743A517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BD749-93BC-D14A-B8A8-E5B47EAA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959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7A01-ED5E-F745-BB7F-5E247882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58A4E-D099-EB4C-B9C2-8355D43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82F5-E43C-F144-9A98-DA5069A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3638-8D21-CE43-91F7-BD0F9E5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3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7A696-7DF9-1740-8B92-1AA56006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58390-1D3A-9F4F-A08F-41B1B94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11F83-6C2A-5A4B-8426-C6C2B95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36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8C8E-20E8-524E-B4B2-28713C63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79A8-9F7D-214F-9191-607A9C87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CB75-DBF5-0343-A485-C08A05F3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5ECF-42E9-D74B-9924-85900105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A712-F60C-3440-A17E-F4597033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89220-213E-8C47-A390-912FEF54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52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6E66-0DE4-DC40-9BB6-930DC088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A3623-9BB1-FB43-93F2-115E45597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3179-4908-814A-8FE8-5FF07D802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E674-E87F-6342-885C-952CE61E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994A-6ED4-1E4B-87D2-FBE3116A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903A-674E-684C-8A60-D198FB43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53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5EA51-87A1-A647-A3DA-1D545F46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2B7EB-0E02-2C45-B2B6-E9D68CD6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0F3E-41BA-BA4E-9DC7-CFE2E6B46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C19-69E7-4342-91D4-60E75E46797C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40D4-5A87-C944-AC93-6C04D12EC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B239-6A08-F24A-BEDC-31E38D3B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1BF2-2D72-4442-99A6-E98E9280B8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077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E532E8-6766-5840-881D-818696C310F3}"/>
              </a:ext>
            </a:extLst>
          </p:cNvPr>
          <p:cNvSpPr/>
          <p:nvPr/>
        </p:nvSpPr>
        <p:spPr>
          <a:xfrm>
            <a:off x="397391" y="404355"/>
            <a:ext cx="5400000" cy="234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13E7B-71AF-1249-AEC3-917728950099}"/>
              </a:ext>
            </a:extLst>
          </p:cNvPr>
          <p:cNvSpPr txBox="1"/>
          <p:nvPr/>
        </p:nvSpPr>
        <p:spPr>
          <a:xfrm>
            <a:off x="2712152" y="2252109"/>
            <a:ext cx="2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83164-83C4-454D-A065-F00E97260F21}"/>
              </a:ext>
            </a:extLst>
          </p:cNvPr>
          <p:cNvSpPr txBox="1"/>
          <p:nvPr/>
        </p:nvSpPr>
        <p:spPr>
          <a:xfrm>
            <a:off x="525980" y="1207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AC0EC-9571-CE4F-A696-D6354E715B96}"/>
              </a:ext>
            </a:extLst>
          </p:cNvPr>
          <p:cNvCxnSpPr>
            <a:cxnSpLocks/>
          </p:cNvCxnSpPr>
          <p:nvPr/>
        </p:nvCxnSpPr>
        <p:spPr>
          <a:xfrm>
            <a:off x="2800214" y="3735345"/>
            <a:ext cx="0" cy="23180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2160D0-DAD8-0D47-953D-B68D64308AB0}"/>
              </a:ext>
            </a:extLst>
          </p:cNvPr>
          <p:cNvSpPr txBox="1"/>
          <p:nvPr/>
        </p:nvSpPr>
        <p:spPr>
          <a:xfrm>
            <a:off x="2739656" y="6267677"/>
            <a:ext cx="2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70930-37B8-8648-924A-E85F914A0F48}"/>
              </a:ext>
            </a:extLst>
          </p:cNvPr>
          <p:cNvSpPr txBox="1"/>
          <p:nvPr/>
        </p:nvSpPr>
        <p:spPr>
          <a:xfrm>
            <a:off x="469641" y="4725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5AFFB-63C7-BC40-A637-0DFA441BA3B8}"/>
              </a:ext>
            </a:extLst>
          </p:cNvPr>
          <p:cNvSpPr txBox="1"/>
          <p:nvPr/>
        </p:nvSpPr>
        <p:spPr>
          <a:xfrm>
            <a:off x="1310336" y="3755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2C1DD-59FD-8F45-87D6-8D49D84BF901}"/>
              </a:ext>
            </a:extLst>
          </p:cNvPr>
          <p:cNvSpPr txBox="1"/>
          <p:nvPr/>
        </p:nvSpPr>
        <p:spPr>
          <a:xfrm>
            <a:off x="3620806" y="37353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CB230B7-40B4-D94F-A3A2-60CFC82C9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V="1">
            <a:off x="2596797" y="4405848"/>
            <a:ext cx="432008" cy="48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F045C8-7202-5C40-90EE-634A4DC8380D}"/>
              </a:ext>
            </a:extLst>
          </p:cNvPr>
          <p:cNvCxnSpPr>
            <a:cxnSpLocks/>
          </p:cNvCxnSpPr>
          <p:nvPr/>
        </p:nvCxnSpPr>
        <p:spPr>
          <a:xfrm flipH="1">
            <a:off x="10787595" y="2018823"/>
            <a:ext cx="7232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BE8D22-F842-BF48-81E6-DC74D0A69149}"/>
              </a:ext>
            </a:extLst>
          </p:cNvPr>
          <p:cNvSpPr/>
          <p:nvPr/>
        </p:nvSpPr>
        <p:spPr>
          <a:xfrm>
            <a:off x="395074" y="3713416"/>
            <a:ext cx="5400000" cy="234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EC64F4-FA1C-1F4E-BDBC-23E76665B39A}"/>
              </a:ext>
            </a:extLst>
          </p:cNvPr>
          <p:cNvCxnSpPr>
            <a:cxnSpLocks/>
          </p:cNvCxnSpPr>
          <p:nvPr/>
        </p:nvCxnSpPr>
        <p:spPr>
          <a:xfrm>
            <a:off x="5019619" y="3713416"/>
            <a:ext cx="0" cy="23180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>
            <a:extLst>
              <a:ext uri="{FF2B5EF4-FFF2-40B4-BE49-F238E27FC236}">
                <a16:creationId xmlns:a16="http://schemas.microsoft.com/office/drawing/2014/main" id="{3B413F6E-2B93-614C-B51C-B0BF4B0D3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V="1">
            <a:off x="4816202" y="4383919"/>
            <a:ext cx="432008" cy="48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884757-A9EE-A846-BB92-A3E008086378}"/>
              </a:ext>
            </a:extLst>
          </p:cNvPr>
          <p:cNvCxnSpPr>
            <a:cxnSpLocks/>
          </p:cNvCxnSpPr>
          <p:nvPr/>
        </p:nvCxnSpPr>
        <p:spPr>
          <a:xfrm>
            <a:off x="8510288" y="444679"/>
            <a:ext cx="0" cy="23180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5B7990-63A2-5746-91E2-C0D3065050E8}"/>
              </a:ext>
            </a:extLst>
          </p:cNvPr>
          <p:cNvSpPr txBox="1"/>
          <p:nvPr/>
        </p:nvSpPr>
        <p:spPr>
          <a:xfrm>
            <a:off x="8455396" y="2961346"/>
            <a:ext cx="2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F1CF7-CBBA-6649-A431-3D1CACCFAE32}"/>
              </a:ext>
            </a:extLst>
          </p:cNvPr>
          <p:cNvSpPr txBox="1"/>
          <p:nvPr/>
        </p:nvSpPr>
        <p:spPr>
          <a:xfrm>
            <a:off x="6185381" y="1419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0CB0C7-527E-A740-B744-9A86C71ADCBE}"/>
              </a:ext>
            </a:extLst>
          </p:cNvPr>
          <p:cNvSpPr txBox="1"/>
          <p:nvPr/>
        </p:nvSpPr>
        <p:spPr>
          <a:xfrm>
            <a:off x="7026076" y="449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317E4F-0D54-ED4C-949A-04F653A73D58}"/>
              </a:ext>
            </a:extLst>
          </p:cNvPr>
          <p:cNvSpPr txBox="1"/>
          <p:nvPr/>
        </p:nvSpPr>
        <p:spPr>
          <a:xfrm>
            <a:off x="9336546" y="4290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0FE217-6688-A242-AEA6-6443FFCF237D}"/>
              </a:ext>
            </a:extLst>
          </p:cNvPr>
          <p:cNvSpPr/>
          <p:nvPr/>
        </p:nvSpPr>
        <p:spPr>
          <a:xfrm>
            <a:off x="6110814" y="407085"/>
            <a:ext cx="5400000" cy="234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AFBF94-31F4-6A4A-8C4B-FFD32132B12C}"/>
              </a:ext>
            </a:extLst>
          </p:cNvPr>
          <p:cNvCxnSpPr>
            <a:cxnSpLocks/>
          </p:cNvCxnSpPr>
          <p:nvPr/>
        </p:nvCxnSpPr>
        <p:spPr>
          <a:xfrm>
            <a:off x="10750183" y="426284"/>
            <a:ext cx="0" cy="23180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2">
            <a:extLst>
              <a:ext uri="{FF2B5EF4-FFF2-40B4-BE49-F238E27FC236}">
                <a16:creationId xmlns:a16="http://schemas.microsoft.com/office/drawing/2014/main" id="{2C075BDE-327E-ED4F-9D6F-99F434450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 flipH="1" flipV="1">
            <a:off x="10457615" y="366053"/>
            <a:ext cx="432008" cy="48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B583B0-F6C1-2B46-A248-D38A1A4AA3C1}"/>
              </a:ext>
            </a:extLst>
          </p:cNvPr>
          <p:cNvCxnSpPr>
            <a:cxnSpLocks/>
          </p:cNvCxnSpPr>
          <p:nvPr/>
        </p:nvCxnSpPr>
        <p:spPr>
          <a:xfrm flipH="1">
            <a:off x="10750183" y="1321578"/>
            <a:ext cx="7232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923298-7AC1-DA46-8945-FD2B1F6BD24E}"/>
              </a:ext>
            </a:extLst>
          </p:cNvPr>
          <p:cNvCxnSpPr>
            <a:cxnSpLocks/>
          </p:cNvCxnSpPr>
          <p:nvPr/>
        </p:nvCxnSpPr>
        <p:spPr>
          <a:xfrm flipH="1">
            <a:off x="10787594" y="601578"/>
            <a:ext cx="7232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D7CD33-F7C8-184F-B2B5-70EDBE2137F9}"/>
              </a:ext>
            </a:extLst>
          </p:cNvPr>
          <p:cNvCxnSpPr>
            <a:cxnSpLocks/>
          </p:cNvCxnSpPr>
          <p:nvPr/>
        </p:nvCxnSpPr>
        <p:spPr>
          <a:xfrm flipH="1">
            <a:off x="10758042" y="5330327"/>
            <a:ext cx="7232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FA3B84-74CA-0648-8965-72940FA50586}"/>
              </a:ext>
            </a:extLst>
          </p:cNvPr>
          <p:cNvCxnSpPr>
            <a:cxnSpLocks/>
          </p:cNvCxnSpPr>
          <p:nvPr/>
        </p:nvCxnSpPr>
        <p:spPr>
          <a:xfrm>
            <a:off x="8480735" y="3756183"/>
            <a:ext cx="0" cy="23180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7A58792-409E-964C-A634-EC46EE304CC0}"/>
              </a:ext>
            </a:extLst>
          </p:cNvPr>
          <p:cNvSpPr txBox="1"/>
          <p:nvPr/>
        </p:nvSpPr>
        <p:spPr>
          <a:xfrm>
            <a:off x="8425843" y="6272850"/>
            <a:ext cx="2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07DC91-5392-AD46-AC49-F10E9E96E31A}"/>
              </a:ext>
            </a:extLst>
          </p:cNvPr>
          <p:cNvSpPr txBox="1"/>
          <p:nvPr/>
        </p:nvSpPr>
        <p:spPr>
          <a:xfrm>
            <a:off x="6155828" y="47305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41FE05-5AA0-6347-922B-A9B6FA5C8FD6}"/>
              </a:ext>
            </a:extLst>
          </p:cNvPr>
          <p:cNvSpPr txBox="1"/>
          <p:nvPr/>
        </p:nvSpPr>
        <p:spPr>
          <a:xfrm>
            <a:off x="6996523" y="3760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5FD315-1696-024D-AF24-C38ABE823CA5}"/>
              </a:ext>
            </a:extLst>
          </p:cNvPr>
          <p:cNvSpPr txBox="1"/>
          <p:nvPr/>
        </p:nvSpPr>
        <p:spPr>
          <a:xfrm>
            <a:off x="9306993" y="3740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9DFF34-A371-284B-B8FE-11D8384D0ECC}"/>
              </a:ext>
            </a:extLst>
          </p:cNvPr>
          <p:cNvSpPr/>
          <p:nvPr/>
        </p:nvSpPr>
        <p:spPr>
          <a:xfrm>
            <a:off x="6081261" y="3718589"/>
            <a:ext cx="5400000" cy="234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7E1018-87D7-4743-B38B-365C842E24BC}"/>
              </a:ext>
            </a:extLst>
          </p:cNvPr>
          <p:cNvCxnSpPr>
            <a:cxnSpLocks/>
          </p:cNvCxnSpPr>
          <p:nvPr/>
        </p:nvCxnSpPr>
        <p:spPr>
          <a:xfrm>
            <a:off x="10720630" y="3737788"/>
            <a:ext cx="0" cy="23180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2CE2AC-D530-7545-9422-95431ED6CA39}"/>
              </a:ext>
            </a:extLst>
          </p:cNvPr>
          <p:cNvCxnSpPr>
            <a:cxnSpLocks/>
          </p:cNvCxnSpPr>
          <p:nvPr/>
        </p:nvCxnSpPr>
        <p:spPr>
          <a:xfrm flipH="1">
            <a:off x="10720630" y="4633082"/>
            <a:ext cx="7232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43DA17-F6EC-1C4E-8021-648556C1253D}"/>
              </a:ext>
            </a:extLst>
          </p:cNvPr>
          <p:cNvCxnSpPr>
            <a:cxnSpLocks/>
          </p:cNvCxnSpPr>
          <p:nvPr/>
        </p:nvCxnSpPr>
        <p:spPr>
          <a:xfrm flipH="1">
            <a:off x="10758041" y="3913082"/>
            <a:ext cx="7232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FE0219F-34A6-C646-907A-C98A515121AE}"/>
              </a:ext>
            </a:extLst>
          </p:cNvPr>
          <p:cNvSpPr/>
          <p:nvPr/>
        </p:nvSpPr>
        <p:spPr>
          <a:xfrm>
            <a:off x="11302409" y="3702923"/>
            <a:ext cx="178851" cy="21015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068A0FB-5D1F-D240-8958-537EE794A449}"/>
              </a:ext>
            </a:extLst>
          </p:cNvPr>
          <p:cNvSpPr/>
          <p:nvPr/>
        </p:nvSpPr>
        <p:spPr>
          <a:xfrm>
            <a:off x="10711502" y="3702923"/>
            <a:ext cx="203481" cy="2101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49E4AF-CD15-E94F-9998-0B9F4A94E848}"/>
              </a:ext>
            </a:extLst>
          </p:cNvPr>
          <p:cNvSpPr/>
          <p:nvPr/>
        </p:nvSpPr>
        <p:spPr>
          <a:xfrm>
            <a:off x="11112924" y="3702923"/>
            <a:ext cx="178851" cy="21015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213222-FB6B-3E4E-B27C-DC80AB6D585B}"/>
              </a:ext>
            </a:extLst>
          </p:cNvPr>
          <p:cNvSpPr/>
          <p:nvPr/>
        </p:nvSpPr>
        <p:spPr>
          <a:xfrm>
            <a:off x="10924104" y="3702923"/>
            <a:ext cx="178851" cy="21015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217EAE-CB85-A540-BB60-5045F9A26B69}"/>
              </a:ext>
            </a:extLst>
          </p:cNvPr>
          <p:cNvSpPr txBox="1"/>
          <p:nvPr/>
        </p:nvSpPr>
        <p:spPr>
          <a:xfrm>
            <a:off x="11241793" y="22028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63B84-E5EE-994E-A006-91E1524F3494}"/>
              </a:ext>
            </a:extLst>
          </p:cNvPr>
          <p:cNvSpPr txBox="1"/>
          <p:nvPr/>
        </p:nvSpPr>
        <p:spPr>
          <a:xfrm>
            <a:off x="11212708" y="550979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F7947B-5998-E84A-91FB-D5E129BE987A}"/>
              </a:ext>
            </a:extLst>
          </p:cNvPr>
          <p:cNvSpPr txBox="1"/>
          <p:nvPr/>
        </p:nvSpPr>
        <p:spPr>
          <a:xfrm>
            <a:off x="10856615" y="3323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0FBF5A0D-056E-BA48-B64A-030CEC5B3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86405" y="3176876"/>
            <a:ext cx="432008" cy="48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6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</cp:revision>
  <dcterms:created xsi:type="dcterms:W3CDTF">2020-10-18T00:06:24Z</dcterms:created>
  <dcterms:modified xsi:type="dcterms:W3CDTF">2020-10-18T00:52:37Z</dcterms:modified>
</cp:coreProperties>
</file>