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28E0-88CF-4F2A-B26F-B1D9D926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B57A5-4650-437B-80B2-E437C7D97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F39E1-B761-46EA-B908-792F8491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29F1-9A5B-48D1-A161-E75ACEFD0F9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68DD4-3D95-483E-ACB4-9025DA16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25543-9940-4D42-9094-532E43E3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55F-AD48-46B3-8EAE-6D27DB9AE4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36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0D91-76E3-4D7B-AFE0-0A6893A4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2932D-5373-44F1-9034-0F4DB4547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5F3C1-BD2E-49E0-9CE7-53213B61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29F1-9A5B-48D1-A161-E75ACEFD0F9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4559-F742-4A8A-87CE-E2C33A33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01DC4-0D8E-4C32-BE35-1F56FB44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55F-AD48-46B3-8EAE-6D27DB9AE4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2F47C-B61B-45C8-823A-7B5C31CAC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BD8DE-39EC-4987-9AC3-CF070B173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9C864-130C-4458-A688-43D684B5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29F1-9A5B-48D1-A161-E75ACEFD0F9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4117-40FC-4B0E-8126-7550FC69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63123-4C7F-41D5-8DA1-E4DBF87A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55F-AD48-46B3-8EAE-6D27DB9AE4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79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C4FE-B6A8-470B-9122-F0755F97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A119-3556-455A-B7F2-568553E9B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8322E-EB8E-4BCC-99DA-1E8CC9F0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29F1-9A5B-48D1-A161-E75ACEFD0F9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79654-2F3B-4E23-A632-50902A24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4FC1-9104-452A-B5EB-76DF71DF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55F-AD48-46B3-8EAE-6D27DB9AE4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69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5F99-F852-4EE8-BEEF-90CE241E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0D8DE-E41C-46F8-9113-11DD7A43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78018-F97B-4571-83EF-4F8A3ADA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29F1-9A5B-48D1-A161-E75ACEFD0F9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BF907-5A52-4B93-8EF7-A770B4B2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F277E-81DC-4C42-B8BA-CFCD8CD1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55F-AD48-46B3-8EAE-6D27DB9AE4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35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3D8B-F538-4C06-A2C0-0A28D492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6CC3E-5511-4133-9577-2BF12A904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DA1CF-8465-499D-862F-A9DE04D21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B4A12-D3FD-43EB-A977-CE15740F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29F1-9A5B-48D1-A161-E75ACEFD0F9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E7E4B-21B4-4503-A7CA-DA0D0ECF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B9E18-F8E0-4D1F-B7FA-4B6ADB02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55F-AD48-46B3-8EAE-6D27DB9AE4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2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0CB4-A1B8-466E-9739-E1B18CC3B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804E2-6346-4291-A0B5-79F1312D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4486F-53F3-4E3F-9AC9-1B9AB163A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44E3F-9A3B-48F9-86AF-2020E4549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7CAE4-32BA-48EE-9605-9404038A1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8A44DA-F8FD-4F56-84DD-5D2E077A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29F1-9A5B-48D1-A161-E75ACEFD0F9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30A6E-E282-4D0A-A269-BE59786C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9726E-79CB-43DF-8A17-A966AEDE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55F-AD48-46B3-8EAE-6D27DB9AE4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04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E60A-877A-4904-BC6E-F2FA3C0D0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B48AA-4999-4634-9416-14277EFE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29F1-9A5B-48D1-A161-E75ACEFD0F9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34342-3786-46C9-980F-D6BA908F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651A9-2136-40D8-BCF6-8B42C853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55F-AD48-46B3-8EAE-6D27DB9AE4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80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35014-2BF3-44CD-83C0-D12EE672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29F1-9A5B-48D1-A161-E75ACEFD0F9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EC85C-B755-4F9F-BCD0-7D43BADD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9562F-A28F-4989-A748-BC3247F9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55F-AD48-46B3-8EAE-6D27DB9AE4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18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8222-3271-4344-82D3-EE01EFC3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1F39B-DC80-4353-8C7D-B66DE382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B65FB-D49C-4786-B800-F9E4C3857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EACBF-B9B7-4A1F-ADE5-7199CC04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29F1-9A5B-48D1-A161-E75ACEFD0F9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FA855-D56B-4CD4-BC05-1F73D3ED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2DF1B-3A47-4BFB-BD48-78ECA729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55F-AD48-46B3-8EAE-6D27DB9AE4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18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56FF-6B47-4234-B8ED-BC2BCE49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711E2-6491-42F2-99B9-9D1B87F30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A29B6-5AB1-4B76-AFC9-3BB2FB23D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EC2CB-190C-4BB0-AED5-7BE329C3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29F1-9A5B-48D1-A161-E75ACEFD0F9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6C989-BBF2-4A39-8393-635E87A3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45247-B81C-4D00-9CB6-69C1BD0A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AE55F-AD48-46B3-8EAE-6D27DB9AE4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72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5F52D-C21B-496C-B3BF-3A01BD28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D5EEA-ECFF-44E9-9672-773BFDF1D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032E-CDFF-4AEF-82F0-B86E1C3C6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29F1-9A5B-48D1-A161-E75ACEFD0F9A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021DA-D422-4B3C-B175-75D3FCB90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BBE14-6BD6-420B-BAA3-994AB3149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AE55F-AD48-46B3-8EAE-6D27DB9AE4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04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96DD-0068-426F-9F64-3624835BB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Pitch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35804-7661-45C7-B8A2-F0730E454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teste GIT</a:t>
            </a:r>
          </a:p>
        </p:txBody>
      </p:sp>
    </p:spTree>
    <p:extLst>
      <p:ext uri="{BB962C8B-B14F-4D97-AF65-F5344CB8AC3E}">
        <p14:creationId xmlns:p14="http://schemas.microsoft.com/office/powerpoint/2010/main" val="148956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Laboratório FIAP</dc:creator>
  <cp:lastModifiedBy>Laboratório FIAP</cp:lastModifiedBy>
  <cp:revision>2</cp:revision>
  <dcterms:created xsi:type="dcterms:W3CDTF">2025-04-10T14:47:51Z</dcterms:created>
  <dcterms:modified xsi:type="dcterms:W3CDTF">2025-04-10T14:48:19Z</dcterms:modified>
</cp:coreProperties>
</file>