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ntserrat Bold" charset="1" panose="00000800000000000000"/>
      <p:regular r:id="rId13"/>
    </p:embeddedFont>
    <p:embeddedFont>
      <p:font typeface="Montserrat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notesSlides/notesSlide2.xml" Type="http://schemas.openxmlformats.org/officeDocument/2006/relationships/notesSlide"/><Relationship Id="rId19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633117" y="3343275"/>
            <a:ext cx="15021766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1"/>
              </a:lnSpc>
            </a:pPr>
            <a:r>
              <a:rPr lang="en-US" b="true" sz="7876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BOAS PRÁTICAS: </a:t>
            </a:r>
          </a:p>
          <a:p>
            <a:pPr algn="ctr">
              <a:lnSpc>
                <a:spcPts val="9451"/>
              </a:lnSpc>
            </a:pPr>
            <a:r>
              <a:rPr lang="en-US" b="true" sz="7876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DECLARAÇÃO DE VARIÁVEIS E FUNÇÕES.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7558" y="3075948"/>
            <a:ext cx="1461494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b="true" sz="4500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CONVENÇÃO DE NOMENCLATURA: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57558" y="4096338"/>
            <a:ext cx="15324099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É um conjunto de regras que ajuda a dar nomes claros e consistentes para as partes do código, como variáveis, funções e classes. Isso torna o código mais fácil de entender, tanto para quem está escrevendo quanto para quem vai trabalhar nele depois. Seguir boas convenções de nomenclatura facilita a </a:t>
            </a:r>
            <a:r>
              <a:rPr lang="en-US" sz="3999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leitura,</a:t>
            </a: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sz="3999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manutenção</a:t>
            </a: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 a </a:t>
            </a:r>
            <a:r>
              <a:rPr lang="en-US" sz="3999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colaboração</a:t>
            </a:r>
            <a:r>
              <a:rPr lang="en-US" sz="3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do código.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483033"/>
            <a:ext cx="7797768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9"/>
              </a:lnSpc>
            </a:pPr>
            <a:r>
              <a:rPr lang="en-US" sz="3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É importante escolher nomes que sejam claros e expressivos, que reflitam o seu propósito.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597241"/>
            <a:ext cx="9279972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CLAREZA E SIGNIFICADO: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42363" y="4219252"/>
            <a:ext cx="5823403" cy="3576719"/>
          </a:xfrm>
          <a:custGeom>
            <a:avLst/>
            <a:gdLst/>
            <a:ahLst/>
            <a:cxnLst/>
            <a:rect r="r" b="b" t="t" l="l"/>
            <a:pathLst>
              <a:path h="3576719" w="5823403">
                <a:moveTo>
                  <a:pt x="0" y="0"/>
                </a:moveTo>
                <a:lnTo>
                  <a:pt x="5823403" y="0"/>
                </a:lnTo>
                <a:lnTo>
                  <a:pt x="5823403" y="3576719"/>
                </a:lnTo>
                <a:lnTo>
                  <a:pt x="0" y="35767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420" t="-19751" r="-17096" b="-23928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118042"/>
            <a:ext cx="1461494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9"/>
              </a:lnSpc>
            </a:pPr>
            <a:r>
              <a:rPr lang="en-US" b="true" sz="4699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CONVENÇÃO DE NOMENCLATURA: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5504020"/>
            <a:ext cx="8807531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0"/>
              </a:lnSpc>
            </a:pP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 abreviações podem economizar espaço, porém, podem tornar o código mais difícil de entender.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618228"/>
            <a:ext cx="9279972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EVITE ABREVIAÇÕES: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751941" y="4908740"/>
            <a:ext cx="5846032" cy="2509543"/>
          </a:xfrm>
          <a:custGeom>
            <a:avLst/>
            <a:gdLst/>
            <a:ahLst/>
            <a:cxnLst/>
            <a:rect r="r" b="b" t="t" l="l"/>
            <a:pathLst>
              <a:path h="2509543" w="5846032">
                <a:moveTo>
                  <a:pt x="0" y="0"/>
                </a:moveTo>
                <a:lnTo>
                  <a:pt x="5846032" y="0"/>
                </a:lnTo>
                <a:lnTo>
                  <a:pt x="5846032" y="2509543"/>
                </a:lnTo>
                <a:lnTo>
                  <a:pt x="0" y="2509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8" t="0" r="-298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118042"/>
            <a:ext cx="1461494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9"/>
              </a:lnSpc>
            </a:pPr>
            <a:r>
              <a:rPr lang="en-US" b="true" sz="4699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CONVENÇÃO DE NOMENCLATURA: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7256" y="4410059"/>
            <a:ext cx="16139161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0"/>
              </a:lnSpc>
            </a:pP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Existem duas convenções comuns para a escrita de nomes compostos: CamelCase ou sublinhado 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7256" y="3524266"/>
            <a:ext cx="9279972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PALAVRAS COMPOSTAS: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346463" y="6075987"/>
            <a:ext cx="9595073" cy="2781316"/>
          </a:xfrm>
          <a:custGeom>
            <a:avLst/>
            <a:gdLst/>
            <a:ahLst/>
            <a:cxnLst/>
            <a:rect r="r" b="b" t="t" l="l"/>
            <a:pathLst>
              <a:path h="2781316" w="9595073">
                <a:moveTo>
                  <a:pt x="0" y="0"/>
                </a:moveTo>
                <a:lnTo>
                  <a:pt x="9595074" y="0"/>
                </a:lnTo>
                <a:lnTo>
                  <a:pt x="9595074" y="2781316"/>
                </a:lnTo>
                <a:lnTo>
                  <a:pt x="0" y="2781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781" t="0" r="-316" b="-9602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7256" y="2527492"/>
            <a:ext cx="1461494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9"/>
              </a:lnSpc>
            </a:pPr>
            <a:r>
              <a:rPr lang="en-US" b="true" sz="4699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CONVENÇÃO DE NOMENCLATURA: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411189"/>
            <a:ext cx="16230600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0"/>
              </a:lnSpc>
            </a:pPr>
            <a:r>
              <a:rPr lang="en-US" sz="3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Evite nomes genéricos, eles podem deixar seu código confuso por não fornecer informações suficiente sobre a variável.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525397"/>
            <a:ext cx="9279972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EVITE NOMES GENÉRICOS: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655276" y="6204649"/>
            <a:ext cx="8974560" cy="3053651"/>
          </a:xfrm>
          <a:custGeom>
            <a:avLst/>
            <a:gdLst/>
            <a:ahLst/>
            <a:cxnLst/>
            <a:rect r="r" b="b" t="t" l="l"/>
            <a:pathLst>
              <a:path h="3053651" w="8974560">
                <a:moveTo>
                  <a:pt x="0" y="0"/>
                </a:moveTo>
                <a:lnTo>
                  <a:pt x="8974560" y="0"/>
                </a:lnTo>
                <a:lnTo>
                  <a:pt x="8974560" y="3053651"/>
                </a:lnTo>
                <a:lnTo>
                  <a:pt x="0" y="30536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049" t="0" r="-316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7256" y="2527492"/>
            <a:ext cx="1461494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9"/>
              </a:lnSpc>
            </a:pPr>
            <a:r>
              <a:rPr lang="en-US" b="true" sz="4699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CONVENÇÃO DE NOMENCLATURA: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716786" y="1905692"/>
            <a:ext cx="8221165" cy="1109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b="true" sz="3638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CONSTANTES SÃO DECLARADAS COM LETRAS MAIUSCULAS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02192" y="4593658"/>
            <a:ext cx="959916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b="true" sz="3638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VARIÁVEIS NÃO PODEM COMEÇAR COM NÚMERO, MAS PODEM TERMINAR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162342" y="2291819"/>
            <a:ext cx="327428" cy="327428"/>
            <a:chOff x="0" y="0"/>
            <a:chExt cx="436570" cy="4365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6626" cy="436626"/>
            </a:xfrm>
            <a:custGeom>
              <a:avLst/>
              <a:gdLst/>
              <a:ahLst/>
              <a:cxnLst/>
              <a:rect r="r" b="b" t="t" l="l"/>
              <a:pathLst>
                <a:path h="436626" w="436626">
                  <a:moveTo>
                    <a:pt x="0" y="218313"/>
                  </a:moveTo>
                  <a:cubicBezTo>
                    <a:pt x="0" y="97790"/>
                    <a:pt x="97790" y="0"/>
                    <a:pt x="218313" y="0"/>
                  </a:cubicBezTo>
                  <a:cubicBezTo>
                    <a:pt x="338836" y="0"/>
                    <a:pt x="436626" y="97790"/>
                    <a:pt x="436626" y="218313"/>
                  </a:cubicBezTo>
                  <a:cubicBezTo>
                    <a:pt x="436626" y="338836"/>
                    <a:pt x="338836" y="436626"/>
                    <a:pt x="218313" y="436626"/>
                  </a:cubicBezTo>
                  <a:cubicBezTo>
                    <a:pt x="97790" y="436626"/>
                    <a:pt x="0" y="338836"/>
                    <a:pt x="0" y="2183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268249" y="4979786"/>
            <a:ext cx="327428" cy="327428"/>
            <a:chOff x="0" y="0"/>
            <a:chExt cx="436570" cy="4365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6626" cy="436626"/>
            </a:xfrm>
            <a:custGeom>
              <a:avLst/>
              <a:gdLst/>
              <a:ahLst/>
              <a:cxnLst/>
              <a:rect r="r" b="b" t="t" l="l"/>
              <a:pathLst>
                <a:path h="436626" w="436626">
                  <a:moveTo>
                    <a:pt x="0" y="218313"/>
                  </a:moveTo>
                  <a:cubicBezTo>
                    <a:pt x="0" y="97790"/>
                    <a:pt x="97790" y="0"/>
                    <a:pt x="218313" y="0"/>
                  </a:cubicBezTo>
                  <a:cubicBezTo>
                    <a:pt x="338836" y="0"/>
                    <a:pt x="436626" y="97790"/>
                    <a:pt x="436626" y="218313"/>
                  </a:cubicBezTo>
                  <a:cubicBezTo>
                    <a:pt x="436626" y="338836"/>
                    <a:pt x="338836" y="436626"/>
                    <a:pt x="218313" y="436626"/>
                  </a:cubicBezTo>
                  <a:cubicBezTo>
                    <a:pt x="97790" y="436626"/>
                    <a:pt x="0" y="338836"/>
                    <a:pt x="0" y="2183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149965" y="7754019"/>
            <a:ext cx="8221165" cy="1109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b="true" sz="3638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VARIÁVEIS NÃO DEVEM TER ACENTUAÇÃO NEM CEDILHA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95521" y="7993079"/>
            <a:ext cx="327428" cy="327428"/>
            <a:chOff x="0" y="0"/>
            <a:chExt cx="436570" cy="4365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6626" cy="436626"/>
            </a:xfrm>
            <a:custGeom>
              <a:avLst/>
              <a:gdLst/>
              <a:ahLst/>
              <a:cxnLst/>
              <a:rect r="r" b="b" t="t" l="l"/>
              <a:pathLst>
                <a:path h="436626" w="436626">
                  <a:moveTo>
                    <a:pt x="0" y="218313"/>
                  </a:moveTo>
                  <a:cubicBezTo>
                    <a:pt x="0" y="97790"/>
                    <a:pt x="97790" y="0"/>
                    <a:pt x="218313" y="0"/>
                  </a:cubicBezTo>
                  <a:cubicBezTo>
                    <a:pt x="338836" y="0"/>
                    <a:pt x="436626" y="97790"/>
                    <a:pt x="436626" y="218313"/>
                  </a:cubicBezTo>
                  <a:cubicBezTo>
                    <a:pt x="436626" y="338836"/>
                    <a:pt x="338836" y="436626"/>
                    <a:pt x="218313" y="436626"/>
                  </a:cubicBezTo>
                  <a:cubicBezTo>
                    <a:pt x="97790" y="436626"/>
                    <a:pt x="0" y="338836"/>
                    <a:pt x="0" y="2183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883757" y="3857095"/>
            <a:ext cx="4014087" cy="2572810"/>
          </a:xfrm>
          <a:custGeom>
            <a:avLst/>
            <a:gdLst/>
            <a:ahLst/>
            <a:cxnLst/>
            <a:rect r="r" b="b" t="t" l="l"/>
            <a:pathLst>
              <a:path h="2572810" w="4014087">
                <a:moveTo>
                  <a:pt x="0" y="0"/>
                </a:moveTo>
                <a:lnTo>
                  <a:pt x="4014087" y="0"/>
                </a:lnTo>
                <a:lnTo>
                  <a:pt x="4014087" y="2572810"/>
                </a:lnTo>
                <a:lnTo>
                  <a:pt x="0" y="2572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85" t="0" r="-253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9689010" y="7268105"/>
            <a:ext cx="3283050" cy="2084408"/>
          </a:xfrm>
          <a:custGeom>
            <a:avLst/>
            <a:gdLst/>
            <a:ahLst/>
            <a:cxnLst/>
            <a:rect r="r" b="b" t="t" l="l"/>
            <a:pathLst>
              <a:path h="2084408" w="3283050">
                <a:moveTo>
                  <a:pt x="0" y="0"/>
                </a:moveTo>
                <a:lnTo>
                  <a:pt x="3283050" y="0"/>
                </a:lnTo>
                <a:lnTo>
                  <a:pt x="3283050" y="2084408"/>
                </a:lnTo>
                <a:lnTo>
                  <a:pt x="0" y="20844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744" t="0" r="-7948" b="-7957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3331641" y="7770288"/>
            <a:ext cx="3360838" cy="1080041"/>
          </a:xfrm>
          <a:custGeom>
            <a:avLst/>
            <a:gdLst/>
            <a:ahLst/>
            <a:cxnLst/>
            <a:rect r="r" b="b" t="t" l="l"/>
            <a:pathLst>
              <a:path h="1080041" w="3360838">
                <a:moveTo>
                  <a:pt x="0" y="0"/>
                </a:moveTo>
                <a:lnTo>
                  <a:pt x="3360838" y="0"/>
                </a:lnTo>
                <a:lnTo>
                  <a:pt x="3360838" y="1080042"/>
                </a:lnTo>
                <a:lnTo>
                  <a:pt x="0" y="10800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684" t="0" r="-20869" b="-6042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727704" y="1929530"/>
            <a:ext cx="4296656" cy="1052007"/>
          </a:xfrm>
          <a:custGeom>
            <a:avLst/>
            <a:gdLst/>
            <a:ahLst/>
            <a:cxnLst/>
            <a:rect r="r" b="b" t="t" l="l"/>
            <a:pathLst>
              <a:path h="1052007" w="4296656">
                <a:moveTo>
                  <a:pt x="0" y="0"/>
                </a:moveTo>
                <a:lnTo>
                  <a:pt x="4296656" y="0"/>
                </a:lnTo>
                <a:lnTo>
                  <a:pt x="4296656" y="1052007"/>
                </a:lnTo>
                <a:lnTo>
                  <a:pt x="0" y="10520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861" t="0" r="-1092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DAGZK0J4fSM</dc:identifier>
  <dcterms:modified xsi:type="dcterms:W3CDTF">2011-08-01T06:04:30Z</dcterms:modified>
  <cp:revision>1</cp:revision>
  <dc:title>04 - Boas Praticas</dc:title>
</cp:coreProperties>
</file>