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Bold" charset="1" panose="00000800000000000000"/>
      <p:regular r:id="rId12"/>
    </p:embeddedFont>
    <p:embeddedFont>
      <p:font typeface="Montserrat" charset="1" panose="00000500000000000000"/>
      <p:regular r:id="rId13"/>
    </p:embeddedFont>
    <p:embeddedFont>
      <p:font typeface="Montserrat Italic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1841" y="4191000"/>
            <a:ext cx="1066431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75072"/>
            <a:ext cx="16230600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91"/>
              </a:lnSpc>
            </a:pPr>
            <a:r>
              <a:rPr lang="en-US" sz="6576" spc="-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Até agora, tudo que fizemos executa apenas uma vez e para, o laço de repetição permite que o mesmo bloco de código execute mais de um vez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1616"/>
            <a:ext cx="16230600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</a:t>
            </a: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(CONDIÇÃO) </a:t>
            </a: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ATUALIZAÇÃO DA CONDIÇÃO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61210" y="7075172"/>
            <a:ext cx="1069809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lang="en-US" sz="3638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LAÇO DE REPETIÇÃO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ENQUANTO 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MESMO BLOCO DE CÓDIGO IRÁ DE REPETIR ATÉ A CONDIÇÃO SEJA FALSA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4287" y="4284617"/>
            <a:ext cx="16643713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ATUALIZAÇÃO DA CONDIÇÃO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36890" y="1983496"/>
            <a:ext cx="9658507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NOS SEMPRE PRECISAMOS </a:t>
            </a:r>
            <a:r>
              <a:rPr lang="en-US" sz="363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ATUALIZAR A CONDIÇÃO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DO CONTRARIO, IRÁ SE REPETIR PARA SEMPRE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78006"/>
            <a:ext cx="567343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3651"/>
            <a:ext cx="15158684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 = 1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enquanto </a:t>
            </a: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(contador &lt;= 5)</a:t>
            </a:r>
            <a:r>
              <a:rPr lang="en-US" sz="45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escreva(contador)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contador += 1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6976244" y="6060011"/>
            <a:ext cx="10282935" cy="5197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976244" y="6204277"/>
            <a:ext cx="5673438" cy="12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40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 DO CÓDIGO</a:t>
            </a:r>
          </a:p>
          <a:p>
            <a:pPr algn="ctr">
              <a:lnSpc>
                <a:spcPts val="48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76244" y="6878752"/>
            <a:ext cx="6188791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78006"/>
            <a:ext cx="567343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3651"/>
            <a:ext cx="15158684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 = 1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enquanto </a:t>
            </a: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(contador &lt;= 5)</a:t>
            </a:r>
            <a:r>
              <a:rPr lang="en-US" sz="45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escreva(contador)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contador += 1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6976244" y="6060011"/>
            <a:ext cx="10282935" cy="51979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976244" y="6204277"/>
            <a:ext cx="5673438" cy="12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40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 DO CÓDIGO</a:t>
            </a:r>
          </a:p>
          <a:p>
            <a:pPr algn="ctr">
              <a:lnSpc>
                <a:spcPts val="48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76244" y="6878752"/>
            <a:ext cx="6188791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834368" y="2429364"/>
            <a:ext cx="6657139" cy="1592199"/>
            <a:chOff x="0" y="0"/>
            <a:chExt cx="8876186" cy="21229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4765505" y="0"/>
              <a:ext cx="4110680" cy="2122932"/>
              <a:chOff x="0" y="0"/>
              <a:chExt cx="4110680" cy="212293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110638" cy="2122943"/>
              </a:xfrm>
              <a:custGeom>
                <a:avLst/>
                <a:gdLst/>
                <a:ahLst/>
                <a:cxnLst/>
                <a:rect r="r" b="b" t="t" l="l"/>
                <a:pathLst>
                  <a:path h="2122943" w="4110638">
                    <a:moveTo>
                      <a:pt x="0" y="0"/>
                    </a:moveTo>
                    <a:lnTo>
                      <a:pt x="4110638" y="0"/>
                    </a:lnTo>
                    <a:lnTo>
                      <a:pt x="4110638" y="2122943"/>
                    </a:lnTo>
                    <a:lnTo>
                      <a:pt x="0" y="2122943"/>
                    </a:lnTo>
                    <a:close/>
                  </a:path>
                </a:pathLst>
              </a:custGeom>
              <a:solidFill>
                <a:srgbClr val="1F497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0"/>
                <a:ext cx="4110680" cy="2122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  <a:r>
                  <a:rPr lang="en-US" sz="300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INICIO DO BLOCO DE CÓDIGO</a:t>
                </a: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flipH="true">
              <a:off x="0" y="1061466"/>
              <a:ext cx="4765505" cy="0"/>
            </a:xfrm>
            <a:prstGeom prst="line">
              <a:avLst/>
            </a:prstGeom>
            <a:ln cap="flat" w="50800">
              <a:solidFill>
                <a:srgbClr val="1F497D"/>
              </a:solidFill>
              <a:prstDash val="solid"/>
              <a:headEnd type="none" len="sm" w="sm"/>
              <a:tailEnd type="triangle" len="med" w="lg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51479" y="5392548"/>
            <a:ext cx="3903935" cy="1975350"/>
            <a:chOff x="0" y="0"/>
            <a:chExt cx="5205246" cy="263380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1009103" y="756371"/>
              <a:ext cx="4196143" cy="1877430"/>
              <a:chOff x="0" y="0"/>
              <a:chExt cx="4196143" cy="187743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196099" cy="1877441"/>
              </a:xfrm>
              <a:custGeom>
                <a:avLst/>
                <a:gdLst/>
                <a:ahLst/>
                <a:cxnLst/>
                <a:rect r="r" b="b" t="t" l="l"/>
                <a:pathLst>
                  <a:path h="1877441" w="4196099">
                    <a:moveTo>
                      <a:pt x="0" y="0"/>
                    </a:moveTo>
                    <a:lnTo>
                      <a:pt x="4196099" y="0"/>
                    </a:lnTo>
                    <a:lnTo>
                      <a:pt x="4196099" y="1877441"/>
                    </a:lnTo>
                    <a:lnTo>
                      <a:pt x="0" y="1877441"/>
                    </a:lnTo>
                    <a:close/>
                  </a:path>
                </a:pathLst>
              </a:custGeom>
              <a:solidFill>
                <a:srgbClr val="1F497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4196143" cy="1877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00"/>
                  </a:lnSpc>
                </a:pPr>
                <a:r>
                  <a:rPr lang="en-US" sz="300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FIM DO BLOCO DE CÓDIGO</a:t>
                </a:r>
              </a:p>
            </p:txBody>
          </p:sp>
        </p:grpSp>
        <p:sp>
          <p:nvSpPr>
            <p:cNvPr name="AutoShape 20" id="20"/>
            <p:cNvSpPr/>
            <p:nvPr/>
          </p:nvSpPr>
          <p:spPr>
            <a:xfrm flipH="true" flipV="true">
              <a:off x="0" y="25400"/>
              <a:ext cx="3107175" cy="730971"/>
            </a:xfrm>
            <a:prstGeom prst="line">
              <a:avLst/>
            </a:prstGeom>
            <a:ln cap="flat" w="50800">
              <a:solidFill>
                <a:srgbClr val="1F497D"/>
              </a:solidFill>
              <a:prstDash val="solid"/>
              <a:headEnd type="none" len="sm" w="sm"/>
              <a:tailEnd type="triangle" len="med" w="lg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45950" y="3332143"/>
            <a:ext cx="4366352" cy="6537459"/>
            <a:chOff x="0" y="0"/>
            <a:chExt cx="5821802" cy="8716612"/>
          </a:xfrm>
        </p:grpSpPr>
        <p:sp>
          <p:nvSpPr>
            <p:cNvPr name="AutoShape 22" id="22"/>
            <p:cNvSpPr/>
            <p:nvPr/>
          </p:nvSpPr>
          <p:spPr>
            <a:xfrm flipH="true" flipV="true">
              <a:off x="969081" y="25400"/>
              <a:ext cx="1941821" cy="6024441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0" y="6049841"/>
              <a:ext cx="5821802" cy="2666771"/>
              <a:chOff x="0" y="0"/>
              <a:chExt cx="5821802" cy="266677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821850" cy="2666756"/>
              </a:xfrm>
              <a:custGeom>
                <a:avLst/>
                <a:gdLst/>
                <a:ahLst/>
                <a:cxnLst/>
                <a:rect r="r" b="b" t="t" l="l"/>
                <a:pathLst>
                  <a:path h="2666756" w="5821850">
                    <a:moveTo>
                      <a:pt x="0" y="0"/>
                    </a:moveTo>
                    <a:lnTo>
                      <a:pt x="5821850" y="0"/>
                    </a:lnTo>
                    <a:lnTo>
                      <a:pt x="5821850" y="2666756"/>
                    </a:lnTo>
                    <a:lnTo>
                      <a:pt x="0" y="26667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9525"/>
                <a:ext cx="5821802" cy="26572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99"/>
                  </a:lnSpc>
                </a:pPr>
                <a:r>
                  <a:rPr lang="en-US" sz="2499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ENQUANTO A CONDIÇÃO FOR VERDADE ELE VAI REPETIR O BLOCO DE CÓDIGO</a:t>
                </a: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5538734" y="4364078"/>
            <a:ext cx="8889064" cy="1558843"/>
            <a:chOff x="0" y="0"/>
            <a:chExt cx="11852085" cy="2078458"/>
          </a:xfrm>
        </p:grpSpPr>
        <p:sp>
          <p:nvSpPr>
            <p:cNvPr name="AutoShape 27" id="27"/>
            <p:cNvSpPr/>
            <p:nvPr/>
          </p:nvSpPr>
          <p:spPr>
            <a:xfrm flipH="true" flipV="true">
              <a:off x="0" y="408579"/>
              <a:ext cx="4807021" cy="63064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28" id="28"/>
            <p:cNvGrpSpPr/>
            <p:nvPr/>
          </p:nvGrpSpPr>
          <p:grpSpPr>
            <a:xfrm rot="0">
              <a:off x="4807021" y="0"/>
              <a:ext cx="7045064" cy="2078458"/>
              <a:chOff x="0" y="0"/>
              <a:chExt cx="7045064" cy="207845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7045110" cy="2078469"/>
              </a:xfrm>
              <a:custGeom>
                <a:avLst/>
                <a:gdLst/>
                <a:ahLst/>
                <a:cxnLst/>
                <a:rect r="r" b="b" t="t" l="l"/>
                <a:pathLst>
                  <a:path h="2078469" w="7045110">
                    <a:moveTo>
                      <a:pt x="0" y="0"/>
                    </a:moveTo>
                    <a:lnTo>
                      <a:pt x="7045110" y="0"/>
                    </a:lnTo>
                    <a:lnTo>
                      <a:pt x="7045110" y="2078469"/>
                    </a:lnTo>
                    <a:lnTo>
                      <a:pt x="0" y="20784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9525"/>
                <a:ext cx="7045064" cy="20689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99"/>
                  </a:lnSpc>
                </a:pPr>
                <a:r>
                  <a:rPr lang="en-US" sz="2499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ATUALIZADOR DO CONTADOR</a:t>
                </a:r>
              </a:p>
              <a:p>
                <a:pPr algn="ctr">
                  <a:lnSpc>
                    <a:spcPts val="2999"/>
                  </a:lnSpc>
                </a:pPr>
                <a:r>
                  <a:rPr lang="en-US" sz="2499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 CADA VOLTA O VALOR DELE AUMENTA EM 1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DAGiYzytLG4</dc:identifier>
  <dcterms:modified xsi:type="dcterms:W3CDTF">2011-08-01T06:04:30Z</dcterms:modified>
  <cp:revision>1</cp:revision>
  <dc:title>08 - Enquanto</dc:title>
</cp:coreProperties>
</file>