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8288000" cy="10287000"/>
  <p:notesSz cx="6858000" cy="9144000"/>
  <p:embeddedFontLst>
    <p:embeddedFont>
      <p:font typeface="Montserrat Bold" charset="1" panose="00000800000000000000"/>
      <p:regular r:id="rId34"/>
    </p:embeddedFont>
    <p:embeddedFont>
      <p:font typeface="Montserrat" charset="1" panose="00000500000000000000"/>
      <p:regular r:id="rId35"/>
    </p:embeddedFont>
    <p:embeddedFont>
      <p:font typeface="Montserrat Italics" charset="1" panose="000005000000000000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11841" y="4191000"/>
            <a:ext cx="10664318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61"/>
              </a:lnSpc>
            </a:pPr>
            <a:r>
              <a:rPr lang="en-US" b="true" sz="1255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PARA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84148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65426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46401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875795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827679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368857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08958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550136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050783" y="4177518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438044" y="4804271"/>
            <a:ext cx="1939416" cy="1939416"/>
          </a:xfrm>
          <a:custGeom>
            <a:avLst/>
            <a:gdLst/>
            <a:ahLst/>
            <a:cxnLst/>
            <a:rect r="r" b="b" t="t" l="l"/>
            <a:pathLst>
              <a:path h="1939416" w="1939416">
                <a:moveTo>
                  <a:pt x="0" y="0"/>
                </a:moveTo>
                <a:lnTo>
                  <a:pt x="1939416" y="0"/>
                </a:lnTo>
                <a:lnTo>
                  <a:pt x="1939416" y="1939416"/>
                </a:lnTo>
                <a:lnTo>
                  <a:pt x="0" y="1939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467048" y="1617926"/>
            <a:ext cx="1548280" cy="1614894"/>
          </a:xfrm>
          <a:custGeom>
            <a:avLst/>
            <a:gdLst/>
            <a:ahLst/>
            <a:cxnLst/>
            <a:rect r="r" b="b" t="t" l="l"/>
            <a:pathLst>
              <a:path h="1614894" w="1548280">
                <a:moveTo>
                  <a:pt x="0" y="0"/>
                </a:moveTo>
                <a:lnTo>
                  <a:pt x="1548280" y="0"/>
                </a:lnTo>
                <a:lnTo>
                  <a:pt x="1548280" y="1614894"/>
                </a:lnTo>
                <a:lnTo>
                  <a:pt x="0" y="16148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AutoShape 18" id="18"/>
          <p:cNvSpPr/>
          <p:nvPr/>
        </p:nvSpPr>
        <p:spPr>
          <a:xfrm flipH="true" flipV="true">
            <a:off x="6467048" y="2425373"/>
            <a:ext cx="774140" cy="80744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  <p:transition spd="slow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84148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65426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46401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875795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827679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368857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08958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550136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050783" y="4177518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438044" y="4804271"/>
            <a:ext cx="1939416" cy="1939416"/>
          </a:xfrm>
          <a:custGeom>
            <a:avLst/>
            <a:gdLst/>
            <a:ahLst/>
            <a:cxnLst/>
            <a:rect r="r" b="b" t="t" l="l"/>
            <a:pathLst>
              <a:path h="1939416" w="1939416">
                <a:moveTo>
                  <a:pt x="0" y="0"/>
                </a:moveTo>
                <a:lnTo>
                  <a:pt x="1939416" y="0"/>
                </a:lnTo>
                <a:lnTo>
                  <a:pt x="1939416" y="1939416"/>
                </a:lnTo>
                <a:lnTo>
                  <a:pt x="0" y="1939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467048" y="1617926"/>
            <a:ext cx="1548280" cy="1614894"/>
          </a:xfrm>
          <a:custGeom>
            <a:avLst/>
            <a:gdLst/>
            <a:ahLst/>
            <a:cxnLst/>
            <a:rect r="r" b="b" t="t" l="l"/>
            <a:pathLst>
              <a:path h="1614894" w="1548280">
                <a:moveTo>
                  <a:pt x="0" y="0"/>
                </a:moveTo>
                <a:lnTo>
                  <a:pt x="1548280" y="0"/>
                </a:lnTo>
                <a:lnTo>
                  <a:pt x="1548280" y="1614894"/>
                </a:lnTo>
                <a:lnTo>
                  <a:pt x="0" y="16148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AutoShape 18" id="18"/>
          <p:cNvSpPr/>
          <p:nvPr/>
        </p:nvSpPr>
        <p:spPr>
          <a:xfrm flipH="true" flipV="true">
            <a:off x="6467048" y="2425373"/>
            <a:ext cx="774140" cy="80744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9" id="19"/>
          <p:cNvSpPr txBox="true"/>
          <p:nvPr/>
        </p:nvSpPr>
        <p:spPr>
          <a:xfrm rot="0">
            <a:off x="7370407" y="3528095"/>
            <a:ext cx="1164956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84148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65426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46401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875795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827679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368857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08958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550136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050783" y="4177518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438044" y="4804271"/>
            <a:ext cx="1939416" cy="1939416"/>
          </a:xfrm>
          <a:custGeom>
            <a:avLst/>
            <a:gdLst/>
            <a:ahLst/>
            <a:cxnLst/>
            <a:rect r="r" b="b" t="t" l="l"/>
            <a:pathLst>
              <a:path h="1939416" w="1939416">
                <a:moveTo>
                  <a:pt x="0" y="0"/>
                </a:moveTo>
                <a:lnTo>
                  <a:pt x="1939416" y="0"/>
                </a:lnTo>
                <a:lnTo>
                  <a:pt x="1939416" y="1939416"/>
                </a:lnTo>
                <a:lnTo>
                  <a:pt x="0" y="1939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467048" y="1617926"/>
            <a:ext cx="1548280" cy="1614894"/>
          </a:xfrm>
          <a:custGeom>
            <a:avLst/>
            <a:gdLst/>
            <a:ahLst/>
            <a:cxnLst/>
            <a:rect r="r" b="b" t="t" l="l"/>
            <a:pathLst>
              <a:path h="1614894" w="1548280">
                <a:moveTo>
                  <a:pt x="0" y="0"/>
                </a:moveTo>
                <a:lnTo>
                  <a:pt x="1548280" y="0"/>
                </a:lnTo>
                <a:lnTo>
                  <a:pt x="1548280" y="1614894"/>
                </a:lnTo>
                <a:lnTo>
                  <a:pt x="0" y="16148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AutoShape 18" id="18"/>
          <p:cNvSpPr/>
          <p:nvPr/>
        </p:nvSpPr>
        <p:spPr>
          <a:xfrm flipH="true" flipV="true">
            <a:off x="6467048" y="2425373"/>
            <a:ext cx="774140" cy="80744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9" id="19"/>
          <p:cNvSpPr txBox="true"/>
          <p:nvPr/>
        </p:nvSpPr>
        <p:spPr>
          <a:xfrm rot="0">
            <a:off x="7370407" y="3528095"/>
            <a:ext cx="1164956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7574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48515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29456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10397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913381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72278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53219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34160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15101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84148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65426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46401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875795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827679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368857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08958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550136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050783" y="4177518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438044" y="4804271"/>
            <a:ext cx="1939416" cy="1939416"/>
          </a:xfrm>
          <a:custGeom>
            <a:avLst/>
            <a:gdLst/>
            <a:ahLst/>
            <a:cxnLst/>
            <a:rect r="r" b="b" t="t" l="l"/>
            <a:pathLst>
              <a:path h="1939416" w="1939416">
                <a:moveTo>
                  <a:pt x="0" y="0"/>
                </a:moveTo>
                <a:lnTo>
                  <a:pt x="1939416" y="0"/>
                </a:lnTo>
                <a:lnTo>
                  <a:pt x="1939416" y="1939416"/>
                </a:lnTo>
                <a:lnTo>
                  <a:pt x="0" y="1939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467048" y="1617926"/>
            <a:ext cx="1548280" cy="1614894"/>
          </a:xfrm>
          <a:custGeom>
            <a:avLst/>
            <a:gdLst/>
            <a:ahLst/>
            <a:cxnLst/>
            <a:rect r="r" b="b" t="t" l="l"/>
            <a:pathLst>
              <a:path h="1614894" w="1548280">
                <a:moveTo>
                  <a:pt x="0" y="0"/>
                </a:moveTo>
                <a:lnTo>
                  <a:pt x="1548280" y="0"/>
                </a:lnTo>
                <a:lnTo>
                  <a:pt x="1548280" y="1614894"/>
                </a:lnTo>
                <a:lnTo>
                  <a:pt x="0" y="16148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AutoShape 18" id="18"/>
          <p:cNvSpPr/>
          <p:nvPr/>
        </p:nvSpPr>
        <p:spPr>
          <a:xfrm flipH="true" flipV="true">
            <a:off x="6467048" y="2425373"/>
            <a:ext cx="774140" cy="80744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9" id="19"/>
          <p:cNvSpPr txBox="true"/>
          <p:nvPr/>
        </p:nvSpPr>
        <p:spPr>
          <a:xfrm rot="0">
            <a:off x="7370407" y="3528095"/>
            <a:ext cx="1164956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76798" y="2163436"/>
            <a:ext cx="1164956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0 -&gt; 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7574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48515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29456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10397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913381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72278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53219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34160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15101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84148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65426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46401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875795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827679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368857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08958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550136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5446517" y="4207097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438044" y="4804271"/>
            <a:ext cx="1939416" cy="1939416"/>
          </a:xfrm>
          <a:custGeom>
            <a:avLst/>
            <a:gdLst/>
            <a:ahLst/>
            <a:cxnLst/>
            <a:rect r="r" b="b" t="t" l="l"/>
            <a:pathLst>
              <a:path h="1939416" w="1939416">
                <a:moveTo>
                  <a:pt x="0" y="0"/>
                </a:moveTo>
                <a:lnTo>
                  <a:pt x="1939416" y="0"/>
                </a:lnTo>
                <a:lnTo>
                  <a:pt x="1939416" y="1939416"/>
                </a:lnTo>
                <a:lnTo>
                  <a:pt x="0" y="1939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467048" y="1617926"/>
            <a:ext cx="1548280" cy="1614894"/>
          </a:xfrm>
          <a:custGeom>
            <a:avLst/>
            <a:gdLst/>
            <a:ahLst/>
            <a:cxnLst/>
            <a:rect r="r" b="b" t="t" l="l"/>
            <a:pathLst>
              <a:path h="1614894" w="1548280">
                <a:moveTo>
                  <a:pt x="0" y="0"/>
                </a:moveTo>
                <a:lnTo>
                  <a:pt x="1548280" y="0"/>
                </a:lnTo>
                <a:lnTo>
                  <a:pt x="1548280" y="1614894"/>
                </a:lnTo>
                <a:lnTo>
                  <a:pt x="0" y="16148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AutoShape 18" id="18"/>
          <p:cNvSpPr/>
          <p:nvPr/>
        </p:nvSpPr>
        <p:spPr>
          <a:xfrm flipH="true" flipV="true">
            <a:off x="6467048" y="2425373"/>
            <a:ext cx="774140" cy="80744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9" id="19"/>
          <p:cNvSpPr txBox="true"/>
          <p:nvPr/>
        </p:nvSpPr>
        <p:spPr>
          <a:xfrm rot="0">
            <a:off x="7370407" y="3528095"/>
            <a:ext cx="1164956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76798" y="2163436"/>
            <a:ext cx="131441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0 -&gt; 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7574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48515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29456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10397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913381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72278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53219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34160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15101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84148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65426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46401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875795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827679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368857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08958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550136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5446517" y="4207097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467048" y="1617926"/>
            <a:ext cx="1548280" cy="1614894"/>
          </a:xfrm>
          <a:custGeom>
            <a:avLst/>
            <a:gdLst/>
            <a:ahLst/>
            <a:cxnLst/>
            <a:rect r="r" b="b" t="t" l="l"/>
            <a:pathLst>
              <a:path h="1614894" w="1548280">
                <a:moveTo>
                  <a:pt x="0" y="0"/>
                </a:moveTo>
                <a:lnTo>
                  <a:pt x="1548280" y="0"/>
                </a:lnTo>
                <a:lnTo>
                  <a:pt x="1548280" y="1614894"/>
                </a:lnTo>
                <a:lnTo>
                  <a:pt x="0" y="16148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AutoShape 17" id="17"/>
          <p:cNvSpPr/>
          <p:nvPr/>
        </p:nvSpPr>
        <p:spPr>
          <a:xfrm flipH="true" flipV="true">
            <a:off x="6467048" y="2425373"/>
            <a:ext cx="774140" cy="80744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8" id="18"/>
          <p:cNvSpPr txBox="true"/>
          <p:nvPr/>
        </p:nvSpPr>
        <p:spPr>
          <a:xfrm rot="0">
            <a:off x="7370407" y="3528095"/>
            <a:ext cx="1164956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089581" y="4558343"/>
            <a:ext cx="348993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escreva(pegar)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76798" y="2163436"/>
            <a:ext cx="131441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0 -&gt; 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7574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48515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29456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10397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913381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72278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53219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34160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15101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</a:t>
            </a:r>
          </a:p>
        </p:txBody>
      </p:sp>
      <p:sp>
        <p:nvSpPr>
          <p:cNvPr name="AutoShape 30" id="30"/>
          <p:cNvSpPr/>
          <p:nvPr/>
        </p:nvSpPr>
        <p:spPr>
          <a:xfrm>
            <a:off x="9838858" y="2425373"/>
            <a:ext cx="1995692" cy="213297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  <p:transition spd="slow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84148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65426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46401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875795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827679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368857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08958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550136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050783" y="4236075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307368" y="1679208"/>
            <a:ext cx="1548280" cy="1614894"/>
          </a:xfrm>
          <a:custGeom>
            <a:avLst/>
            <a:gdLst/>
            <a:ahLst/>
            <a:cxnLst/>
            <a:rect r="r" b="b" t="t" l="l"/>
            <a:pathLst>
              <a:path h="1614894" w="1548280">
                <a:moveTo>
                  <a:pt x="0" y="0"/>
                </a:moveTo>
                <a:lnTo>
                  <a:pt x="1548280" y="0"/>
                </a:lnTo>
                <a:lnTo>
                  <a:pt x="1548280" y="1614894"/>
                </a:lnTo>
                <a:lnTo>
                  <a:pt x="0" y="16148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AutoShape 17" id="17"/>
          <p:cNvSpPr/>
          <p:nvPr/>
        </p:nvSpPr>
        <p:spPr>
          <a:xfrm flipH="true" flipV="true">
            <a:off x="2307368" y="2486655"/>
            <a:ext cx="774140" cy="80744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8" id="18"/>
          <p:cNvSpPr txBox="true"/>
          <p:nvPr/>
        </p:nvSpPr>
        <p:spPr>
          <a:xfrm rot="0">
            <a:off x="3210727" y="3589377"/>
            <a:ext cx="622133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484300" y="2224718"/>
            <a:ext cx="622133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posicao = 0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929901" y="4619625"/>
            <a:ext cx="348993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escreva(pegar)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117118" y="2224718"/>
            <a:ext cx="131441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0 -&gt; 8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7574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48515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29456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10397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913381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72278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53219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34160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15101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</a:t>
            </a:r>
          </a:p>
        </p:txBody>
      </p:sp>
      <p:sp>
        <p:nvSpPr>
          <p:cNvPr name="AutoShape 31" id="31"/>
          <p:cNvSpPr/>
          <p:nvPr/>
        </p:nvSpPr>
        <p:spPr>
          <a:xfrm>
            <a:off x="5679178" y="2486655"/>
            <a:ext cx="1995692" cy="213297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15438044" y="4804271"/>
            <a:ext cx="1939416" cy="1939416"/>
          </a:xfrm>
          <a:custGeom>
            <a:avLst/>
            <a:gdLst/>
            <a:ahLst/>
            <a:cxnLst/>
            <a:rect r="r" b="b" t="t" l="l"/>
            <a:pathLst>
              <a:path h="1939416" w="1939416">
                <a:moveTo>
                  <a:pt x="0" y="0"/>
                </a:moveTo>
                <a:lnTo>
                  <a:pt x="1939416" y="0"/>
                </a:lnTo>
                <a:lnTo>
                  <a:pt x="1939416" y="1939416"/>
                </a:lnTo>
                <a:lnTo>
                  <a:pt x="0" y="19394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84148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65426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46401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875795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827679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368857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08958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550136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050783" y="4236075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307368" y="1679208"/>
            <a:ext cx="1548280" cy="1614894"/>
          </a:xfrm>
          <a:custGeom>
            <a:avLst/>
            <a:gdLst/>
            <a:ahLst/>
            <a:cxnLst/>
            <a:rect r="r" b="b" t="t" l="l"/>
            <a:pathLst>
              <a:path h="1614894" w="1548280">
                <a:moveTo>
                  <a:pt x="0" y="0"/>
                </a:moveTo>
                <a:lnTo>
                  <a:pt x="1548280" y="0"/>
                </a:lnTo>
                <a:lnTo>
                  <a:pt x="1548280" y="1614894"/>
                </a:lnTo>
                <a:lnTo>
                  <a:pt x="0" y="16148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AutoShape 17" id="17"/>
          <p:cNvSpPr/>
          <p:nvPr/>
        </p:nvSpPr>
        <p:spPr>
          <a:xfrm flipH="true" flipV="true">
            <a:off x="2307368" y="2486655"/>
            <a:ext cx="774140" cy="80744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8" id="18"/>
          <p:cNvSpPr txBox="true"/>
          <p:nvPr/>
        </p:nvSpPr>
        <p:spPr>
          <a:xfrm rot="0">
            <a:off x="3210727" y="3589377"/>
            <a:ext cx="622133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484300" y="2224718"/>
            <a:ext cx="622133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posicao = 0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484300" y="3065502"/>
            <a:ext cx="622133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posicao &lt;= 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29901" y="4619625"/>
            <a:ext cx="348993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escreva(pegar)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117118" y="2224718"/>
            <a:ext cx="131441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0 -&gt; 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7574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48515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29456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10397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913381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72278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53219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34160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15101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</a:t>
            </a:r>
          </a:p>
        </p:txBody>
      </p:sp>
      <p:sp>
        <p:nvSpPr>
          <p:cNvPr name="AutoShape 32" id="32"/>
          <p:cNvSpPr/>
          <p:nvPr/>
        </p:nvSpPr>
        <p:spPr>
          <a:xfrm>
            <a:off x="5679178" y="2486655"/>
            <a:ext cx="1995692" cy="213297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15438044" y="4804271"/>
            <a:ext cx="1939416" cy="1939416"/>
          </a:xfrm>
          <a:custGeom>
            <a:avLst/>
            <a:gdLst/>
            <a:ahLst/>
            <a:cxnLst/>
            <a:rect r="r" b="b" t="t" l="l"/>
            <a:pathLst>
              <a:path h="1939416" w="1939416">
                <a:moveTo>
                  <a:pt x="0" y="0"/>
                </a:moveTo>
                <a:lnTo>
                  <a:pt x="1939416" y="0"/>
                </a:lnTo>
                <a:lnTo>
                  <a:pt x="1939416" y="1939416"/>
                </a:lnTo>
                <a:lnTo>
                  <a:pt x="0" y="19394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84148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65426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46401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875795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827679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368857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08958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550136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050783" y="4236075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307368" y="1679208"/>
            <a:ext cx="1548280" cy="1614894"/>
          </a:xfrm>
          <a:custGeom>
            <a:avLst/>
            <a:gdLst/>
            <a:ahLst/>
            <a:cxnLst/>
            <a:rect r="r" b="b" t="t" l="l"/>
            <a:pathLst>
              <a:path h="1614894" w="1548280">
                <a:moveTo>
                  <a:pt x="0" y="0"/>
                </a:moveTo>
                <a:lnTo>
                  <a:pt x="1548280" y="0"/>
                </a:lnTo>
                <a:lnTo>
                  <a:pt x="1548280" y="1614894"/>
                </a:lnTo>
                <a:lnTo>
                  <a:pt x="0" y="16148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AutoShape 17" id="17"/>
          <p:cNvSpPr/>
          <p:nvPr/>
        </p:nvSpPr>
        <p:spPr>
          <a:xfrm flipH="true" flipV="true">
            <a:off x="2307368" y="2486655"/>
            <a:ext cx="774140" cy="80744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8" id="18"/>
          <p:cNvSpPr txBox="true"/>
          <p:nvPr/>
        </p:nvSpPr>
        <p:spPr>
          <a:xfrm rot="0">
            <a:off x="3210727" y="3589377"/>
            <a:ext cx="622133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484300" y="2224718"/>
            <a:ext cx="622133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posicao = 0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484300" y="3065502"/>
            <a:ext cx="622133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posicao &lt;= 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484300" y="3851315"/>
            <a:ext cx="622133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posicao +=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929901" y="4619625"/>
            <a:ext cx="348993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escreva(pegar)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117118" y="2224718"/>
            <a:ext cx="131441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0 -&gt; 8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7574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48515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29456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10397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913381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72278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53219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34160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15101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</a:t>
            </a:r>
          </a:p>
        </p:txBody>
      </p:sp>
      <p:sp>
        <p:nvSpPr>
          <p:cNvPr name="AutoShape 33" id="33"/>
          <p:cNvSpPr/>
          <p:nvPr/>
        </p:nvSpPr>
        <p:spPr>
          <a:xfrm>
            <a:off x="5679178" y="2486655"/>
            <a:ext cx="1995692" cy="213297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15438044" y="4804271"/>
            <a:ext cx="1939416" cy="1939416"/>
          </a:xfrm>
          <a:custGeom>
            <a:avLst/>
            <a:gdLst/>
            <a:ahLst/>
            <a:cxnLst/>
            <a:rect r="r" b="b" t="t" l="l"/>
            <a:pathLst>
              <a:path h="1939416" w="1939416">
                <a:moveTo>
                  <a:pt x="0" y="0"/>
                </a:moveTo>
                <a:lnTo>
                  <a:pt x="1939416" y="0"/>
                </a:lnTo>
                <a:lnTo>
                  <a:pt x="1939416" y="1939416"/>
                </a:lnTo>
                <a:lnTo>
                  <a:pt x="0" y="19394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79322" y="1832532"/>
            <a:ext cx="7105486" cy="3310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POSICAO = 0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ENQUANTO 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(POSICAO &lt;= 8) {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3656" spc="-3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(ANDAR)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POSICAO += 1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(PEGAR)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84148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65426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646401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1875795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827679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368857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008958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550136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050783" y="4236075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67574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48515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9456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10397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913381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72278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53219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34160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15101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5438044" y="4804271"/>
            <a:ext cx="1939416" cy="1939416"/>
          </a:xfrm>
          <a:custGeom>
            <a:avLst/>
            <a:gdLst/>
            <a:ahLst/>
            <a:cxnLst/>
            <a:rect r="r" b="b" t="t" l="l"/>
            <a:pathLst>
              <a:path h="1939416" w="1939416">
                <a:moveTo>
                  <a:pt x="0" y="0"/>
                </a:moveTo>
                <a:lnTo>
                  <a:pt x="1939416" y="0"/>
                </a:lnTo>
                <a:lnTo>
                  <a:pt x="1939416" y="1939416"/>
                </a:lnTo>
                <a:lnTo>
                  <a:pt x="0" y="1939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44622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25900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07178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88456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69735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446220" y="4177518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570718" y="4804271"/>
            <a:ext cx="1939416" cy="1939416"/>
          </a:xfrm>
          <a:custGeom>
            <a:avLst/>
            <a:gdLst/>
            <a:ahLst/>
            <a:cxnLst/>
            <a:rect r="r" b="b" t="t" l="l"/>
            <a:pathLst>
              <a:path h="1939416" w="1939416">
                <a:moveTo>
                  <a:pt x="0" y="0"/>
                </a:moveTo>
                <a:lnTo>
                  <a:pt x="1939416" y="0"/>
                </a:lnTo>
                <a:lnTo>
                  <a:pt x="1939416" y="1939416"/>
                </a:lnTo>
                <a:lnTo>
                  <a:pt x="0" y="1939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79322" y="1832532"/>
            <a:ext cx="7105486" cy="3310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POSICAO = 0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ENQUANTO 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(POSICAO &lt;= 8) {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3656" spc="-3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(ANDAR)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POSICAO += 1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(PEGAR)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84148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65426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646401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1875795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827679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368857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008958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550136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5460228" y="4178120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67574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48515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9456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10397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913381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72278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53219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34160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15101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5438044" y="4804271"/>
            <a:ext cx="1939416" cy="1939416"/>
          </a:xfrm>
          <a:custGeom>
            <a:avLst/>
            <a:gdLst/>
            <a:ahLst/>
            <a:cxnLst/>
            <a:rect r="r" b="b" t="t" l="l"/>
            <a:pathLst>
              <a:path h="1939416" w="1939416">
                <a:moveTo>
                  <a:pt x="0" y="0"/>
                </a:moveTo>
                <a:lnTo>
                  <a:pt x="1939416" y="0"/>
                </a:lnTo>
                <a:lnTo>
                  <a:pt x="1939416" y="1939416"/>
                </a:lnTo>
                <a:lnTo>
                  <a:pt x="0" y="1939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79322" y="1832532"/>
            <a:ext cx="7105486" cy="3310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POSICAO = 0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ENQUANTO 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(POSICAO &lt;= 8) {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3656" spc="-3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(ANDAR)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POSICAO += 1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(PEGAR)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84148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65426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646401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1875795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827679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368857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008958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550136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5460228" y="4178120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67574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48515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9456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10397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913381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72278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53219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34160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15101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5438044" y="4804271"/>
            <a:ext cx="1939416" cy="1939416"/>
          </a:xfrm>
          <a:custGeom>
            <a:avLst/>
            <a:gdLst/>
            <a:ahLst/>
            <a:cxnLst/>
            <a:rect r="r" b="b" t="t" l="l"/>
            <a:pathLst>
              <a:path h="1939416" w="1939416">
                <a:moveTo>
                  <a:pt x="0" y="0"/>
                </a:moveTo>
                <a:lnTo>
                  <a:pt x="1939416" y="0"/>
                </a:lnTo>
                <a:lnTo>
                  <a:pt x="1939416" y="1939416"/>
                </a:lnTo>
                <a:lnTo>
                  <a:pt x="0" y="1939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79322" y="1832532"/>
            <a:ext cx="7105486" cy="3310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POSICAO = 0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ENQUANTO 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(POSICAO &lt;= 8) {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3656" spc="-3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(ANDAR)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POSICAO += 1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(PEGAR)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84148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65426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646401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1875795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827679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368857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008958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550136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5460228" y="4178120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67574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48515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9456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10397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913381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72278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53219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34160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15101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91257" y="2064355"/>
            <a:ext cx="7105486" cy="3310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POSICAO = 0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ENQUANTO 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(POSICAO &lt;= 8) {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3656" spc="-3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(ANDAR)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POSICAO += 1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(PEGAR)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53145" y="6118272"/>
            <a:ext cx="14781711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7"/>
              </a:lnSpc>
            </a:pP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PARA 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</a:t>
            </a:r>
            <a:r>
              <a:rPr lang="en-US" sz="3656" spc="-3" b="true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POSICAO = 0; POSICAO &lt;= 8; POSICAO += 1) {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3656" spc="-3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(ANDAR)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  <a:p>
            <a:pPr algn="l">
              <a:lnSpc>
                <a:spcPts val="4387"/>
              </a:lnSpc>
            </a:pPr>
            <a:r>
              <a:rPr lang="en-US" sz="3656" spc="-3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</a:t>
            </a:r>
            <a:r>
              <a:rPr lang="en-US" sz="3656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(PEGAR)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1753145" y="6070647"/>
            <a:ext cx="1478171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slow">
    <p:fade/>
  </p:transition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641399" y="2153243"/>
            <a:ext cx="16643713" cy="296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93"/>
              </a:lnSpc>
            </a:pPr>
            <a:r>
              <a:rPr lang="en-US" b="true" sz="4911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PARA </a:t>
            </a:r>
            <a:r>
              <a:rPr lang="en-US" b="true" sz="491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(DECLARAÇÃO DA VARIAVEL; CONDIÇÃO; ATUALIZAÇÃO </a:t>
            </a:r>
            <a:r>
              <a:rPr lang="en-US" b="true" sz="491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 CONDIÇÃO) {</a:t>
            </a:r>
          </a:p>
          <a:p>
            <a:pPr algn="l">
              <a:lnSpc>
                <a:spcPts val="5893"/>
              </a:lnSpc>
            </a:pPr>
            <a:r>
              <a:rPr lang="en-US" b="true" sz="491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BLOCO DE CÓDIGO</a:t>
            </a:r>
          </a:p>
          <a:p>
            <a:pPr algn="l">
              <a:lnSpc>
                <a:spcPts val="5893"/>
              </a:lnSpc>
            </a:pPr>
            <a:r>
              <a:rPr lang="en-US" b="true" sz="491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80311" y="5562386"/>
            <a:ext cx="13927378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65"/>
              </a:lnSpc>
            </a:pP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</a:t>
            </a:r>
            <a:r>
              <a:rPr lang="en-US" sz="3638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LAÇO DE REPETIÇÃO</a:t>
            </a: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38" i="true">
                <a:solidFill>
                  <a:srgbClr val="C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PARA </a:t>
            </a: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DECLARAMOS A VARIÁVEL, COLOCAMOS A CONDIÇÃO E  ATUALIZAÇÃO DA CONDIÇÃO TUDO NA MESMA LINHA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180311" y="7657080"/>
            <a:ext cx="13927378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65"/>
              </a:lnSpc>
            </a:pP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ASSIM NÃO TEMOS QUE NOS PREOCUPAR EM DECLARAR A VARIAVEL ANTES DO LAÇO, NEM DE COLOCAR O ATUALIZADOR DA CONDIÇÃO DENTRO DELE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26437" y="3309069"/>
            <a:ext cx="3603888" cy="1574440"/>
            <a:chOff x="0" y="0"/>
            <a:chExt cx="4805184" cy="2099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5172" cy="2099310"/>
            </a:xfrm>
            <a:custGeom>
              <a:avLst/>
              <a:gdLst/>
              <a:ahLst/>
              <a:cxnLst/>
              <a:rect r="r" b="b" t="t" l="l"/>
              <a:pathLst>
                <a:path h="2099310" w="4805172">
                  <a:moveTo>
                    <a:pt x="0" y="0"/>
                  </a:moveTo>
                  <a:lnTo>
                    <a:pt x="4805172" y="0"/>
                  </a:lnTo>
                  <a:lnTo>
                    <a:pt x="4805172" y="2099310"/>
                  </a:lnTo>
                  <a:lnTo>
                    <a:pt x="0" y="2099310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05184" cy="20992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sz="2546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DECLARAÇÃO DA VARIÁVEL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304346" y="2938323"/>
            <a:ext cx="2910833" cy="1693092"/>
            <a:chOff x="0" y="0"/>
            <a:chExt cx="3881110" cy="22574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81120" cy="2257425"/>
            </a:xfrm>
            <a:custGeom>
              <a:avLst/>
              <a:gdLst/>
              <a:ahLst/>
              <a:cxnLst/>
              <a:rect r="r" b="b" t="t" l="l"/>
              <a:pathLst>
                <a:path h="2257425" w="3881120">
                  <a:moveTo>
                    <a:pt x="0" y="0"/>
                  </a:moveTo>
                  <a:lnTo>
                    <a:pt x="3881120" y="0"/>
                  </a:lnTo>
                  <a:lnTo>
                    <a:pt x="3881120" y="2257425"/>
                  </a:lnTo>
                  <a:lnTo>
                    <a:pt x="0" y="2257425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3881110" cy="22574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sz="2546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CONDIÇÃO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978386" y="2938346"/>
            <a:ext cx="3603888" cy="1693092"/>
            <a:chOff x="0" y="0"/>
            <a:chExt cx="4805184" cy="225745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05172" cy="2257425"/>
            </a:xfrm>
            <a:custGeom>
              <a:avLst/>
              <a:gdLst/>
              <a:ahLst/>
              <a:cxnLst/>
              <a:rect r="r" b="b" t="t" l="l"/>
              <a:pathLst>
                <a:path h="2257425" w="4805172">
                  <a:moveTo>
                    <a:pt x="0" y="0"/>
                  </a:moveTo>
                  <a:lnTo>
                    <a:pt x="4805172" y="0"/>
                  </a:lnTo>
                  <a:lnTo>
                    <a:pt x="4805172" y="2257425"/>
                  </a:lnTo>
                  <a:lnTo>
                    <a:pt x="0" y="2257425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4805184" cy="22574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sz="2546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ATUALIZAÇÃO DA CONDIÇÃO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1578244"/>
            <a:ext cx="5673438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7"/>
              </a:lnSpc>
            </a:pPr>
            <a:r>
              <a:rPr lang="en-US" sz="454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EXEMPLO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5519808"/>
            <a:ext cx="16237458" cy="303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9"/>
              </a:lnSpc>
            </a:pPr>
          </a:p>
          <a:p>
            <a:pPr algn="l">
              <a:lnSpc>
                <a:spcPts val="4819"/>
              </a:lnSpc>
            </a:pPr>
            <a:r>
              <a:rPr lang="en-US" sz="4016" spc="-4" b="true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PARA </a:t>
            </a:r>
            <a:r>
              <a:rPr lang="en-US" sz="4016" spc="-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</a:t>
            </a:r>
            <a:r>
              <a:rPr lang="en-US" sz="4016" spc="-4" b="true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</a:t>
            </a:r>
            <a:r>
              <a:rPr lang="en-US" sz="4016" spc="-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POSICAO = 0; POSICAO &lt;= 8; POSICAO += 1) {</a:t>
            </a:r>
          </a:p>
          <a:p>
            <a:pPr algn="l">
              <a:lnSpc>
                <a:spcPts val="4819"/>
              </a:lnSpc>
            </a:pPr>
            <a:r>
              <a:rPr lang="en-US" sz="4016" spc="-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4016" spc="-4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</a:t>
            </a:r>
            <a:r>
              <a:rPr lang="en-US" sz="4016" spc="-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(ANDAR)</a:t>
            </a:r>
          </a:p>
          <a:p>
            <a:pPr algn="l">
              <a:lnSpc>
                <a:spcPts val="4819"/>
              </a:lnSpc>
            </a:pPr>
            <a:r>
              <a:rPr lang="en-US" sz="4016" spc="-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  <a:p>
            <a:pPr algn="l">
              <a:lnSpc>
                <a:spcPts val="4819"/>
              </a:lnSpc>
            </a:pPr>
            <a:r>
              <a:rPr lang="en-US" sz="4016" spc="-4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</a:t>
            </a:r>
            <a:r>
              <a:rPr lang="en-US" sz="4016" spc="-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(PEGAR)</a:t>
            </a:r>
          </a:p>
        </p:txBody>
      </p:sp>
      <p:sp>
        <p:nvSpPr>
          <p:cNvPr name="AutoShape 17" id="17"/>
          <p:cNvSpPr/>
          <p:nvPr/>
        </p:nvSpPr>
        <p:spPr>
          <a:xfrm flipH="true" flipV="true">
            <a:off x="5728381" y="4883509"/>
            <a:ext cx="0" cy="1092650"/>
          </a:xfrm>
          <a:prstGeom prst="line">
            <a:avLst/>
          </a:prstGeom>
          <a:ln cap="flat" w="76200">
            <a:solidFill>
              <a:srgbClr val="C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 flipH="true" flipV="true">
            <a:off x="10759763" y="4631392"/>
            <a:ext cx="0" cy="1344767"/>
          </a:xfrm>
          <a:prstGeom prst="line">
            <a:avLst/>
          </a:prstGeom>
          <a:ln cap="flat" w="76200">
            <a:solidFill>
              <a:srgbClr val="C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 flipV="true">
            <a:off x="14780331" y="4631415"/>
            <a:ext cx="0" cy="1344744"/>
          </a:xfrm>
          <a:prstGeom prst="line">
            <a:avLst/>
          </a:prstGeom>
          <a:ln cap="flat" w="76200">
            <a:solidFill>
              <a:srgbClr val="C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 flipV="true">
            <a:off x="2844043" y="5976159"/>
            <a:ext cx="5768677" cy="0"/>
          </a:xfrm>
          <a:prstGeom prst="line">
            <a:avLst/>
          </a:prstGeom>
          <a:ln cap="flat" w="76200">
            <a:solidFill>
              <a:srgbClr val="C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8908954" y="5976159"/>
            <a:ext cx="3701617" cy="0"/>
          </a:xfrm>
          <a:prstGeom prst="line">
            <a:avLst/>
          </a:prstGeom>
          <a:ln cap="flat" w="76200">
            <a:solidFill>
              <a:srgbClr val="C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12929522" y="5976159"/>
            <a:ext cx="3701617" cy="0"/>
          </a:xfrm>
          <a:prstGeom prst="line">
            <a:avLst/>
          </a:prstGeom>
          <a:ln cap="flat" w="76200">
            <a:solidFill>
              <a:srgbClr val="C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slow">
    <p:fade/>
  </p:transition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84148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65426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46401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1875795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827679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368857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008958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550136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050783" y="4236075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7574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48515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9456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10397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913381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72278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3219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34160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15101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5438044" y="4804271"/>
            <a:ext cx="1939416" cy="1939416"/>
          </a:xfrm>
          <a:custGeom>
            <a:avLst/>
            <a:gdLst/>
            <a:ahLst/>
            <a:cxnLst/>
            <a:rect r="r" b="b" t="t" l="l"/>
            <a:pathLst>
              <a:path h="1939416" w="1939416">
                <a:moveTo>
                  <a:pt x="0" y="0"/>
                </a:moveTo>
                <a:lnTo>
                  <a:pt x="1939416" y="0"/>
                </a:lnTo>
                <a:lnTo>
                  <a:pt x="1939416" y="1939416"/>
                </a:lnTo>
                <a:lnTo>
                  <a:pt x="0" y="1939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12842" y="1320676"/>
            <a:ext cx="13838447" cy="258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7"/>
              </a:lnSpc>
            </a:pPr>
          </a:p>
          <a:p>
            <a:pPr algn="l">
              <a:lnSpc>
                <a:spcPts val="4107"/>
              </a:lnSpc>
            </a:pPr>
            <a:r>
              <a:rPr lang="en-US" sz="3423" spc="-3" b="true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PARA </a:t>
            </a:r>
            <a:r>
              <a:rPr lang="en-US" sz="3423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</a:t>
            </a:r>
            <a:r>
              <a:rPr lang="en-US" sz="3423" spc="-3" b="true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</a:t>
            </a:r>
            <a:r>
              <a:rPr lang="en-US" sz="3423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POSICAO = 0; POSICAO &lt;= 8; POSICAO += 1) {</a:t>
            </a:r>
          </a:p>
          <a:p>
            <a:pPr algn="l">
              <a:lnSpc>
                <a:spcPts val="4107"/>
              </a:lnSpc>
            </a:pPr>
            <a:r>
              <a:rPr lang="en-US" sz="3423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3423" spc="-3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</a:t>
            </a:r>
            <a:r>
              <a:rPr lang="en-US" sz="3423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(ANDAR)</a:t>
            </a:r>
          </a:p>
          <a:p>
            <a:pPr algn="l">
              <a:lnSpc>
                <a:spcPts val="4107"/>
              </a:lnSpc>
            </a:pPr>
            <a:r>
              <a:rPr lang="en-US" sz="3423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  <a:p>
            <a:pPr algn="l">
              <a:lnSpc>
                <a:spcPts val="4107"/>
              </a:lnSpc>
            </a:pPr>
            <a:r>
              <a:rPr lang="en-US" sz="3423" spc="-3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</a:t>
            </a:r>
            <a:r>
              <a:rPr lang="en-US" sz="3423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(PEGAR)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84148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65426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46401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1875795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827679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368857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008958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550136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5479278" y="4178120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7574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48515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9456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10397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913381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72278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3219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34160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15101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5438044" y="4804271"/>
            <a:ext cx="1939416" cy="1939416"/>
          </a:xfrm>
          <a:custGeom>
            <a:avLst/>
            <a:gdLst/>
            <a:ahLst/>
            <a:cxnLst/>
            <a:rect r="r" b="b" t="t" l="l"/>
            <a:pathLst>
              <a:path h="1939416" w="1939416">
                <a:moveTo>
                  <a:pt x="0" y="0"/>
                </a:moveTo>
                <a:lnTo>
                  <a:pt x="1939416" y="0"/>
                </a:lnTo>
                <a:lnTo>
                  <a:pt x="1939416" y="1939416"/>
                </a:lnTo>
                <a:lnTo>
                  <a:pt x="0" y="1939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12842" y="1320676"/>
            <a:ext cx="13838447" cy="258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7"/>
              </a:lnSpc>
            </a:pPr>
          </a:p>
          <a:p>
            <a:pPr algn="l">
              <a:lnSpc>
                <a:spcPts val="4107"/>
              </a:lnSpc>
            </a:pPr>
            <a:r>
              <a:rPr lang="en-US" sz="3423" spc="-3" b="true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PARA </a:t>
            </a:r>
            <a:r>
              <a:rPr lang="en-US" sz="3423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</a:t>
            </a:r>
            <a:r>
              <a:rPr lang="en-US" sz="3423" spc="-3" b="true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</a:t>
            </a:r>
            <a:r>
              <a:rPr lang="en-US" sz="3423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POSICAO = 0; POSICAO &lt;= 8; POSICAO += 1) {</a:t>
            </a:r>
          </a:p>
          <a:p>
            <a:pPr algn="l">
              <a:lnSpc>
                <a:spcPts val="4107"/>
              </a:lnSpc>
            </a:pPr>
            <a:r>
              <a:rPr lang="en-US" sz="3423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3423" spc="-3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</a:t>
            </a:r>
            <a:r>
              <a:rPr lang="en-US" sz="3423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(ANDAR)</a:t>
            </a:r>
          </a:p>
          <a:p>
            <a:pPr algn="l">
              <a:lnSpc>
                <a:spcPts val="4107"/>
              </a:lnSpc>
            </a:pPr>
            <a:r>
              <a:rPr lang="en-US" sz="3423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  <a:p>
            <a:pPr algn="l">
              <a:lnSpc>
                <a:spcPts val="4107"/>
              </a:lnSpc>
            </a:pPr>
            <a:r>
              <a:rPr lang="en-US" sz="3423" spc="-3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</a:t>
            </a:r>
            <a:r>
              <a:rPr lang="en-US" sz="3423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(PEGAR)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84148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65426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46401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1875795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827679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368857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008958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550136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5479278" y="4178120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7574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48515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9456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10397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913381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722789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32197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341605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151013" y="8734425"/>
            <a:ext cx="5186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 spc="-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12842" y="1320676"/>
            <a:ext cx="13838447" cy="258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7"/>
              </a:lnSpc>
            </a:pPr>
          </a:p>
          <a:p>
            <a:pPr algn="l">
              <a:lnSpc>
                <a:spcPts val="4107"/>
              </a:lnSpc>
            </a:pPr>
            <a:r>
              <a:rPr lang="en-US" sz="3423" spc="-3" b="true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PARA </a:t>
            </a:r>
            <a:r>
              <a:rPr lang="en-US" sz="3423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</a:t>
            </a:r>
            <a:r>
              <a:rPr lang="en-US" sz="3423" spc="-3" b="true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</a:t>
            </a:r>
            <a:r>
              <a:rPr lang="en-US" sz="3423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POSICAO = 0; POSICAO &lt;= 8; POSICAO += 1) {</a:t>
            </a:r>
          </a:p>
          <a:p>
            <a:pPr algn="l">
              <a:lnSpc>
                <a:spcPts val="4107"/>
              </a:lnSpc>
            </a:pPr>
            <a:r>
              <a:rPr lang="en-US" sz="3423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3423" spc="-3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</a:t>
            </a:r>
            <a:r>
              <a:rPr lang="en-US" sz="3423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(ANDAR)</a:t>
            </a:r>
          </a:p>
          <a:p>
            <a:pPr algn="l">
              <a:lnSpc>
                <a:spcPts val="4107"/>
              </a:lnSpc>
            </a:pPr>
            <a:r>
              <a:rPr lang="en-US" sz="3423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  <a:p>
            <a:pPr algn="l">
              <a:lnSpc>
                <a:spcPts val="4107"/>
              </a:lnSpc>
            </a:pPr>
            <a:r>
              <a:rPr lang="en-US" sz="3423" spc="-3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</a:t>
            </a:r>
            <a:r>
              <a:rPr lang="en-US" sz="3423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(PEGAR)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44622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25900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07178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88456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69735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6267119" y="4177518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570718" y="4804271"/>
            <a:ext cx="1939416" cy="1939416"/>
          </a:xfrm>
          <a:custGeom>
            <a:avLst/>
            <a:gdLst/>
            <a:ahLst/>
            <a:cxnLst/>
            <a:rect r="r" b="b" t="t" l="l"/>
            <a:pathLst>
              <a:path h="1939416" w="1939416">
                <a:moveTo>
                  <a:pt x="0" y="0"/>
                </a:moveTo>
                <a:lnTo>
                  <a:pt x="1939416" y="0"/>
                </a:lnTo>
                <a:lnTo>
                  <a:pt x="1939416" y="1939416"/>
                </a:lnTo>
                <a:lnTo>
                  <a:pt x="0" y="1939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8730" y="2109973"/>
            <a:ext cx="1164956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44622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25900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07178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88456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69735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8071786" y="4177518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2" y="0"/>
                </a:lnTo>
                <a:lnTo>
                  <a:pt x="1812782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570718" y="4804271"/>
            <a:ext cx="1939416" cy="1939416"/>
          </a:xfrm>
          <a:custGeom>
            <a:avLst/>
            <a:gdLst/>
            <a:ahLst/>
            <a:cxnLst/>
            <a:rect r="r" b="b" t="t" l="l"/>
            <a:pathLst>
              <a:path h="1939416" w="1939416">
                <a:moveTo>
                  <a:pt x="0" y="0"/>
                </a:moveTo>
                <a:lnTo>
                  <a:pt x="1939416" y="0"/>
                </a:lnTo>
                <a:lnTo>
                  <a:pt x="1939416" y="1939416"/>
                </a:lnTo>
                <a:lnTo>
                  <a:pt x="0" y="1939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8730" y="2109973"/>
            <a:ext cx="1164956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8730" y="2633848"/>
            <a:ext cx="1164956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44622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25900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07178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88456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69735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884568" y="4205473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570718" y="4804271"/>
            <a:ext cx="1939416" cy="1939416"/>
          </a:xfrm>
          <a:custGeom>
            <a:avLst/>
            <a:gdLst/>
            <a:ahLst/>
            <a:cxnLst/>
            <a:rect r="r" b="b" t="t" l="l"/>
            <a:pathLst>
              <a:path h="1939416" w="1939416">
                <a:moveTo>
                  <a:pt x="0" y="0"/>
                </a:moveTo>
                <a:lnTo>
                  <a:pt x="1939416" y="0"/>
                </a:lnTo>
                <a:lnTo>
                  <a:pt x="1939416" y="1939416"/>
                </a:lnTo>
                <a:lnTo>
                  <a:pt x="0" y="1939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8730" y="2109973"/>
            <a:ext cx="1164956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8730" y="2633848"/>
            <a:ext cx="1164956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48730" y="3157723"/>
            <a:ext cx="1164956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44622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25900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07178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88456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69735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1570718" y="4205473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570718" y="4804271"/>
            <a:ext cx="1939416" cy="1939416"/>
          </a:xfrm>
          <a:custGeom>
            <a:avLst/>
            <a:gdLst/>
            <a:ahLst/>
            <a:cxnLst/>
            <a:rect r="r" b="b" t="t" l="l"/>
            <a:pathLst>
              <a:path h="1939416" w="1939416">
                <a:moveTo>
                  <a:pt x="0" y="0"/>
                </a:moveTo>
                <a:lnTo>
                  <a:pt x="1939416" y="0"/>
                </a:lnTo>
                <a:lnTo>
                  <a:pt x="1939416" y="1939416"/>
                </a:lnTo>
                <a:lnTo>
                  <a:pt x="0" y="1939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8730" y="2109973"/>
            <a:ext cx="1164956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8730" y="2646335"/>
            <a:ext cx="1164956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48730" y="3182697"/>
            <a:ext cx="1164956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8730" y="3719059"/>
            <a:ext cx="1164956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44622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25900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07178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88456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69735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1634034" y="4205473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8730" y="2109973"/>
            <a:ext cx="1164956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8730" y="2647896"/>
            <a:ext cx="1164956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8730" y="3185819"/>
            <a:ext cx="1164956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48730" y="3723742"/>
            <a:ext cx="1164956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escreva(andar)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0613" y="4261665"/>
            <a:ext cx="1164956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escreva(pegar)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84148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65426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46401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875795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827679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368857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08958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550136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050783" y="4177518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438044" y="4804271"/>
            <a:ext cx="1939416" cy="1939416"/>
          </a:xfrm>
          <a:custGeom>
            <a:avLst/>
            <a:gdLst/>
            <a:ahLst/>
            <a:cxnLst/>
            <a:rect r="r" b="b" t="t" l="l"/>
            <a:pathLst>
              <a:path h="1939416" w="1939416">
                <a:moveTo>
                  <a:pt x="0" y="0"/>
                </a:moveTo>
                <a:lnTo>
                  <a:pt x="1939416" y="0"/>
                </a:lnTo>
                <a:lnTo>
                  <a:pt x="1939416" y="1939416"/>
                </a:lnTo>
                <a:lnTo>
                  <a:pt x="0" y="1939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841483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65426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464016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2" y="0"/>
                </a:lnTo>
                <a:lnTo>
                  <a:pt x="1812782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875795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827679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3688578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08958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5501361" y="6743687"/>
            <a:ext cx="1812783" cy="1812783"/>
          </a:xfrm>
          <a:custGeom>
            <a:avLst/>
            <a:gdLst/>
            <a:ahLst/>
            <a:cxnLst/>
            <a:rect r="r" b="b" t="t" l="l"/>
            <a:pathLst>
              <a:path h="1812783" w="1812783">
                <a:moveTo>
                  <a:pt x="0" y="0"/>
                </a:moveTo>
                <a:lnTo>
                  <a:pt x="1812783" y="0"/>
                </a:lnTo>
                <a:lnTo>
                  <a:pt x="1812783" y="1812783"/>
                </a:lnTo>
                <a:lnTo>
                  <a:pt x="0" y="18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050783" y="4177518"/>
            <a:ext cx="1812783" cy="2797991"/>
          </a:xfrm>
          <a:custGeom>
            <a:avLst/>
            <a:gdLst/>
            <a:ahLst/>
            <a:cxnLst/>
            <a:rect r="r" b="b" t="t" l="l"/>
            <a:pathLst>
              <a:path h="2797991" w="1812783">
                <a:moveTo>
                  <a:pt x="0" y="0"/>
                </a:moveTo>
                <a:lnTo>
                  <a:pt x="1812783" y="0"/>
                </a:lnTo>
                <a:lnTo>
                  <a:pt x="1812783" y="2797991"/>
                </a:lnTo>
                <a:lnTo>
                  <a:pt x="0" y="279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999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438044" y="4804271"/>
            <a:ext cx="1939416" cy="1939416"/>
          </a:xfrm>
          <a:custGeom>
            <a:avLst/>
            <a:gdLst/>
            <a:ahLst/>
            <a:cxnLst/>
            <a:rect r="r" b="b" t="t" l="l"/>
            <a:pathLst>
              <a:path h="1939416" w="1939416">
                <a:moveTo>
                  <a:pt x="0" y="0"/>
                </a:moveTo>
                <a:lnTo>
                  <a:pt x="1939416" y="0"/>
                </a:lnTo>
                <a:lnTo>
                  <a:pt x="1939416" y="1939416"/>
                </a:lnTo>
                <a:lnTo>
                  <a:pt x="0" y="1939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467048" y="1617926"/>
            <a:ext cx="1548280" cy="1614894"/>
          </a:xfrm>
          <a:custGeom>
            <a:avLst/>
            <a:gdLst/>
            <a:ahLst/>
            <a:cxnLst/>
            <a:rect r="r" b="b" t="t" l="l"/>
            <a:pathLst>
              <a:path h="1614894" w="1548280">
                <a:moveTo>
                  <a:pt x="0" y="0"/>
                </a:moveTo>
                <a:lnTo>
                  <a:pt x="1548280" y="0"/>
                </a:lnTo>
                <a:lnTo>
                  <a:pt x="1548280" y="1614894"/>
                </a:lnTo>
                <a:lnTo>
                  <a:pt x="0" y="16148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DAGkRlyFX6s</dc:identifier>
  <dcterms:modified xsi:type="dcterms:W3CDTF">2011-08-01T06:04:30Z</dcterms:modified>
  <cp:revision>1</cp:revision>
  <dc:title>10 - Para</dc:title>
</cp:coreProperties>
</file>