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8288000" cy="10287000"/>
  <p:notesSz cx="6858000" cy="9144000"/>
  <p:embeddedFontLst>
    <p:embeddedFont>
      <p:font typeface="Montserrat Bold" charset="1" panose="00000800000000000000"/>
      <p:regular r:id="rId35"/>
    </p:embeddedFont>
    <p:embeddedFont>
      <p:font typeface="Montserrat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11841" y="4191000"/>
            <a:ext cx="1066431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1"/>
              </a:lnSpc>
            </a:pPr>
            <a:r>
              <a:rPr lang="en-US" b="true" sz="1255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VETOR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87296" y="1478468"/>
            <a:ext cx="3291145" cy="7187003"/>
            <a:chOff x="0" y="0"/>
            <a:chExt cx="866804" cy="189287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6804" cy="1892873"/>
            </a:xfrm>
            <a:custGeom>
              <a:avLst/>
              <a:gdLst/>
              <a:ahLst/>
              <a:cxnLst/>
              <a:rect r="r" b="b" t="t" l="l"/>
              <a:pathLst>
                <a:path h="1892873" w="866804">
                  <a:moveTo>
                    <a:pt x="0" y="0"/>
                  </a:moveTo>
                  <a:lnTo>
                    <a:pt x="866804" y="0"/>
                  </a:lnTo>
                  <a:lnTo>
                    <a:pt x="866804" y="1892873"/>
                  </a:lnTo>
                  <a:lnTo>
                    <a:pt x="0" y="1892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5C3DB6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66804" cy="1940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87296" y="1478468"/>
            <a:ext cx="3291145" cy="7187003"/>
            <a:chOff x="0" y="0"/>
            <a:chExt cx="866804" cy="189287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6804" cy="1892873"/>
            </a:xfrm>
            <a:custGeom>
              <a:avLst/>
              <a:gdLst/>
              <a:ahLst/>
              <a:cxnLst/>
              <a:rect r="r" b="b" t="t" l="l"/>
              <a:pathLst>
                <a:path h="1892873" w="866804">
                  <a:moveTo>
                    <a:pt x="0" y="0"/>
                  </a:moveTo>
                  <a:lnTo>
                    <a:pt x="866804" y="0"/>
                  </a:lnTo>
                  <a:lnTo>
                    <a:pt x="866804" y="1892873"/>
                  </a:lnTo>
                  <a:lnTo>
                    <a:pt x="0" y="1892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5C3DB6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66804" cy="1940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4656243" y="1397723"/>
            <a:ext cx="996472" cy="99647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3DB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7296" y="1478468"/>
            <a:ext cx="3291145" cy="7187003"/>
            <a:chOff x="0" y="0"/>
            <a:chExt cx="866804" cy="18928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6804" cy="1892873"/>
            </a:xfrm>
            <a:custGeom>
              <a:avLst/>
              <a:gdLst/>
              <a:ahLst/>
              <a:cxnLst/>
              <a:rect r="r" b="b" t="t" l="l"/>
              <a:pathLst>
                <a:path h="1892873" w="866804">
                  <a:moveTo>
                    <a:pt x="0" y="0"/>
                  </a:moveTo>
                  <a:lnTo>
                    <a:pt x="866804" y="0"/>
                  </a:lnTo>
                  <a:lnTo>
                    <a:pt x="866804" y="1892873"/>
                  </a:lnTo>
                  <a:lnTo>
                    <a:pt x="0" y="1892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5C3DB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66804" cy="1940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9" id="9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0" id="10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3" id="13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7" id="17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21" id="21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2" id="22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5" id="25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6" id="26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4656243" y="1397723"/>
            <a:ext cx="996472" cy="99647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3DB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87296" y="1478468"/>
            <a:ext cx="3291145" cy="7187003"/>
            <a:chOff x="0" y="0"/>
            <a:chExt cx="866804" cy="189287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6804" cy="1892873"/>
            </a:xfrm>
            <a:custGeom>
              <a:avLst/>
              <a:gdLst/>
              <a:ahLst/>
              <a:cxnLst/>
              <a:rect r="r" b="b" t="t" l="l"/>
              <a:pathLst>
                <a:path h="1892873" w="866804">
                  <a:moveTo>
                    <a:pt x="0" y="0"/>
                  </a:moveTo>
                  <a:lnTo>
                    <a:pt x="866804" y="0"/>
                  </a:lnTo>
                  <a:lnTo>
                    <a:pt x="866804" y="1892873"/>
                  </a:lnTo>
                  <a:lnTo>
                    <a:pt x="0" y="18928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5C3DB6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866804" cy="19404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4656243" y="1397723"/>
            <a:ext cx="996472" cy="996472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3DB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sz="34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9529903" y="4566421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708508" y="4564568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]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0456" y="4082300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1601" y="4082300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85241" y="5050504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array/</a:t>
            </a: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>
            <a:off x="5038274" y="5441761"/>
            <a:ext cx="6983443" cy="0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816354" y="3771900"/>
            <a:ext cx="14655291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 vetor é uma estrutura de dados que armazena uma coleção de elementos em uma única variável.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Linguagem de Programação Front End</a:t>
            </a:r>
          </a:p>
        </p:txBody>
      </p:sp>
    </p:spTree>
  </p:cSld>
  <p:clrMapOvr>
    <a:masterClrMapping/>
  </p:clrMapOvr>
  <p:transition spd="fast">
    <p:fade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85241" y="5050504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array/</a:t>
            </a: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43435" y="7784911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5038274" y="5441761"/>
            <a:ext cx="6983443" cy="0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11913208" y="6720793"/>
            <a:ext cx="1949019" cy="1064118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85241" y="5050504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array/</a:t>
            </a: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43435" y="7784911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2567" y="8155318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2" id="22"/>
          <p:cNvSpPr/>
          <p:nvPr/>
        </p:nvSpPr>
        <p:spPr>
          <a:xfrm>
            <a:off x="5038274" y="5441761"/>
            <a:ext cx="6983443" cy="0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11913208" y="6720793"/>
            <a:ext cx="1949019" cy="1064118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 flipV="true">
            <a:off x="4111359" y="7814695"/>
            <a:ext cx="390309" cy="340623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97555" y="2672614"/>
            <a:ext cx="9619915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= [     ,      ,     ]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4244731" y="6229751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9967" y="623618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6145" y="624966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6" y="0"/>
                </a:lnTo>
                <a:lnTo>
                  <a:pt x="1789096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672614"/>
            <a:ext cx="6749283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4444" y="4697435"/>
            <a:ext cx="1853830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85241" y="5050504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array/</a:t>
            </a: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43435" y="7784911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elemento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2567" y="8155318"/>
            <a:ext cx="52375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288504"/>
            <a:ext cx="3216031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 spc="-5">
                <a:solidFill>
                  <a:srgbClr val="FFBD5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conteúdo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217188" y="293585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357735" y="2939072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3" y="0"/>
                </a:lnTo>
                <a:lnTo>
                  <a:pt x="1766053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19088" y="2955767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>
            <a:off x="5038274" y="5441761"/>
            <a:ext cx="6983443" cy="0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11913208" y="6720793"/>
            <a:ext cx="1949019" cy="1064118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5" id="25"/>
          <p:cNvSpPr/>
          <p:nvPr/>
        </p:nvSpPr>
        <p:spPr>
          <a:xfrm flipV="true">
            <a:off x="4111359" y="7814695"/>
            <a:ext cx="390309" cy="340623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2636716" y="5050504"/>
            <a:ext cx="1608016" cy="1660332"/>
          </a:xfrm>
          <a:prstGeom prst="line">
            <a:avLst/>
          </a:prstGeom>
          <a:ln cap="flat" w="38100">
            <a:solidFill>
              <a:srgbClr val="FFBD59"/>
            </a:solidFill>
            <a:prstDash val="lgDash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04830" y="2104458"/>
            <a:ext cx="11491531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          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7895101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   ,   ,  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   ,   ,  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   ,   ,  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01668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01668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4278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765443" y="6037880"/>
          <a:ext cx="7895101" cy="1345912"/>
        </p:xfrm>
        <a:graphic>
          <a:graphicData uri="http://schemas.openxmlformats.org/drawingml/2006/table">
            <a:tbl>
              <a:tblPr/>
              <a:tblGrid>
                <a:gridCol w="2631700"/>
                <a:gridCol w="2631700"/>
                <a:gridCol w="2631700"/>
              </a:tblGrid>
              <a:tr h="13459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5443" y="4697828"/>
            <a:ext cx="5959556" cy="148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7"/>
              </a:lnSpc>
            </a:pPr>
            <a:r>
              <a:rPr lang="en-US" b="true" sz="9805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04830" y="2104458"/>
            <a:ext cx="11491531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numeros[] = {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true" sz="8391" spc="-9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b="true" sz="8391" spc="-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104458"/>
            <a:ext cx="4508775" cy="12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69"/>
              </a:lnSpc>
            </a:pPr>
            <a:r>
              <a:rPr lang="en-US" b="true" sz="8391" spc="-9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inteiro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0166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01668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314278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54087" y="6270409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5C3DB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14278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54087" y="7374268"/>
            <a:ext cx="1073212" cy="871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b="true" sz="5676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5" id="25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v4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v4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36854" y="26256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836854" y="347964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836854" y="433361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836854" y="518759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836854" y="60415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v4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836854" y="26256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15459" y="2623812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015459" y="347964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015459" y="433361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015459" y="518759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015459" y="6050817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836854" y="347964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836854" y="433361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836854" y="518759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836854" y="60415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409732" y="2090482"/>
            <a:ext cx="765796" cy="76579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v0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09732" y="3423275"/>
            <a:ext cx="765796" cy="76579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v1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09732" y="4760602"/>
            <a:ext cx="765796" cy="765796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09732" y="6094907"/>
            <a:ext cx="765796" cy="76579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v3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409732" y="7436225"/>
            <a:ext cx="765796" cy="765796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v4</a:t>
              </a: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836854" y="26256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015459" y="2623812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a0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015459" y="347964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015459" y="433361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a2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015459" y="518759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a3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015459" y="6050817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a4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836854" y="347964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836854" y="433361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836854" y="5187590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836854" y="6041565"/>
            <a:ext cx="3871773" cy="85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0"/>
              </a:lnSpc>
            </a:pPr>
            <a:r>
              <a:rPr lang="en-US" b="true" sz="5625" spc="-6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vaga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004448" y="1895959"/>
            <a:ext cx="2651794" cy="1154841"/>
            <a:chOff x="0" y="0"/>
            <a:chExt cx="3535726" cy="1539788"/>
          </a:xfrm>
        </p:grpSpPr>
        <p:sp>
          <p:nvSpPr>
            <p:cNvPr name="AutoShape 6" id="6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2004448" y="3228752"/>
            <a:ext cx="2651794" cy="1154841"/>
            <a:chOff x="0" y="0"/>
            <a:chExt cx="3535726" cy="1539788"/>
          </a:xfrm>
        </p:grpSpPr>
        <p:sp>
          <p:nvSpPr>
            <p:cNvPr name="AutoShape 10" id="10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2004448" y="4564568"/>
            <a:ext cx="2651794" cy="1154841"/>
            <a:chOff x="0" y="0"/>
            <a:chExt cx="3535726" cy="1539788"/>
          </a:xfrm>
        </p:grpSpPr>
        <p:sp>
          <p:nvSpPr>
            <p:cNvPr name="AutoShape 14" id="14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2004448" y="5900384"/>
            <a:ext cx="2651794" cy="1154841"/>
            <a:chOff x="0" y="0"/>
            <a:chExt cx="3535726" cy="1539788"/>
          </a:xfrm>
        </p:grpSpPr>
        <p:sp>
          <p:nvSpPr>
            <p:cNvPr name="AutoShape 18" id="18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2004448" y="7236200"/>
            <a:ext cx="2651794" cy="1154841"/>
            <a:chOff x="0" y="0"/>
            <a:chExt cx="3535726" cy="1539788"/>
          </a:xfrm>
        </p:grpSpPr>
        <p:sp>
          <p:nvSpPr>
            <p:cNvPr name="AutoShape 22" id="22"/>
            <p:cNvSpPr/>
            <p:nvPr/>
          </p:nvSpPr>
          <p:spPr>
            <a:xfrm>
              <a:off x="25400" y="2540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3" id="23"/>
            <p:cNvSpPr/>
            <p:nvPr/>
          </p:nvSpPr>
          <p:spPr>
            <a:xfrm>
              <a:off x="25400" y="1514360"/>
              <a:ext cx="3510326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4" id="24"/>
            <p:cNvSpPr/>
            <p:nvPr/>
          </p:nvSpPr>
          <p:spPr>
            <a:xfrm flipV="true">
              <a:off x="25400" y="1572"/>
              <a:ext cx="0" cy="1538216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2536803" y="1992294"/>
            <a:ext cx="1587085" cy="962170"/>
          </a:xfrm>
          <a:custGeom>
            <a:avLst/>
            <a:gdLst/>
            <a:ahLst/>
            <a:cxnLst/>
            <a:rect r="r" b="b" t="t" l="l"/>
            <a:pathLst>
              <a:path h="962170" w="1587085">
                <a:moveTo>
                  <a:pt x="0" y="0"/>
                </a:moveTo>
                <a:lnTo>
                  <a:pt x="1587085" y="0"/>
                </a:lnTo>
                <a:lnTo>
                  <a:pt x="1587085" y="962171"/>
                </a:lnTo>
                <a:lnTo>
                  <a:pt x="0" y="962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536803" y="3329817"/>
            <a:ext cx="1766052" cy="955735"/>
          </a:xfrm>
          <a:custGeom>
            <a:avLst/>
            <a:gdLst/>
            <a:ahLst/>
            <a:cxnLst/>
            <a:rect r="r" b="b" t="t" l="l"/>
            <a:pathLst>
              <a:path h="955735" w="1766052">
                <a:moveTo>
                  <a:pt x="0" y="0"/>
                </a:moveTo>
                <a:lnTo>
                  <a:pt x="1766052" y="0"/>
                </a:lnTo>
                <a:lnTo>
                  <a:pt x="1766052" y="955735"/>
                </a:lnTo>
                <a:lnTo>
                  <a:pt x="0" y="955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2435797" y="7347994"/>
            <a:ext cx="1789097" cy="942258"/>
          </a:xfrm>
          <a:custGeom>
            <a:avLst/>
            <a:gdLst/>
            <a:ahLst/>
            <a:cxnLst/>
            <a:rect r="r" b="b" t="t" l="l"/>
            <a:pathLst>
              <a:path h="942258" w="1789097">
                <a:moveTo>
                  <a:pt x="0" y="0"/>
                </a:moveTo>
                <a:lnTo>
                  <a:pt x="1789097" y="0"/>
                </a:lnTo>
                <a:lnTo>
                  <a:pt x="1789097" y="942258"/>
                </a:lnTo>
                <a:lnTo>
                  <a:pt x="0" y="942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850884" y="0"/>
            <a:ext cx="940841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3"/>
              </a:lnSpc>
            </a:pPr>
            <a:r>
              <a:rPr lang="en-US" b="true" sz="7152" spc="-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ESTACIONAMENTO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DAGlkhbgsFE</dc:identifier>
  <dcterms:modified xsi:type="dcterms:W3CDTF">2011-08-01T06:04:30Z</dcterms:modified>
  <cp:revision>1</cp:revision>
  <dc:title>11 - Vetor</dc:title>
</cp:coreProperties>
</file>