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11841" y="4191000"/>
            <a:ext cx="1066431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1"/>
              </a:lnSpc>
            </a:pPr>
            <a:r>
              <a:rPr lang="en-US" b="true" sz="1255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4520687"/>
            <a:ext cx="3680602" cy="5039462"/>
            <a:chOff x="0" y="0"/>
            <a:chExt cx="969377" cy="13272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9377" cy="1327266"/>
            </a:xfrm>
            <a:custGeom>
              <a:avLst/>
              <a:gdLst/>
              <a:ahLst/>
              <a:cxnLst/>
              <a:rect r="r" b="b" t="t" l="l"/>
              <a:pathLst>
                <a:path h="1327266" w="969377">
                  <a:moveTo>
                    <a:pt x="0" y="0"/>
                  </a:moveTo>
                  <a:lnTo>
                    <a:pt x="969377" y="0"/>
                  </a:lnTo>
                  <a:lnTo>
                    <a:pt x="969377" y="1327266"/>
                  </a:lnTo>
                  <a:lnTo>
                    <a:pt x="0" y="1327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69377" cy="1365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330455" y="3720587"/>
            <a:ext cx="259095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73959" y="94869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91010" y="9512524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13551" y="84582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32601" y="6806453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75451" y="48006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4283" y="4120637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matriz[3][2]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4520687"/>
            <a:ext cx="3680602" cy="5039462"/>
            <a:chOff x="0" y="0"/>
            <a:chExt cx="969377" cy="13272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9377" cy="1327266"/>
            </a:xfrm>
            <a:custGeom>
              <a:avLst/>
              <a:gdLst/>
              <a:ahLst/>
              <a:cxnLst/>
              <a:rect r="r" b="b" t="t" l="l"/>
              <a:pathLst>
                <a:path h="1327266" w="969377">
                  <a:moveTo>
                    <a:pt x="0" y="0"/>
                  </a:moveTo>
                  <a:lnTo>
                    <a:pt x="969377" y="0"/>
                  </a:lnTo>
                  <a:lnTo>
                    <a:pt x="969377" y="1327266"/>
                  </a:lnTo>
                  <a:lnTo>
                    <a:pt x="0" y="1327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69377" cy="1365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330455" y="3720587"/>
            <a:ext cx="259095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73959" y="94869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91010" y="9512524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13551" y="84582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32601" y="6806453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75451" y="48006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4283" y="4120637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matriz[3][2]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26551" y="1747759"/>
            <a:ext cx="215836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b="true" sz="5252" spc="-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linha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84918" y="1747759"/>
            <a:ext cx="292272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b="true" sz="5252" spc="-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coluna</a:t>
            </a:r>
          </a:p>
        </p:txBody>
      </p:sp>
      <p:sp>
        <p:nvSpPr>
          <p:cNvPr name="AutoShape 19" id="19"/>
          <p:cNvSpPr/>
          <p:nvPr/>
        </p:nvSpPr>
        <p:spPr>
          <a:xfrm>
            <a:off x="4705734" y="2547859"/>
            <a:ext cx="1079183" cy="1572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H="true">
            <a:off x="6691323" y="2547859"/>
            <a:ext cx="704321" cy="1572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4520687"/>
            <a:ext cx="3680602" cy="5039462"/>
            <a:chOff x="0" y="0"/>
            <a:chExt cx="969377" cy="13272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9377" cy="1327266"/>
            </a:xfrm>
            <a:custGeom>
              <a:avLst/>
              <a:gdLst/>
              <a:ahLst/>
              <a:cxnLst/>
              <a:rect r="r" b="b" t="t" l="l"/>
              <a:pathLst>
                <a:path h="1327266" w="969377">
                  <a:moveTo>
                    <a:pt x="0" y="0"/>
                  </a:moveTo>
                  <a:lnTo>
                    <a:pt x="969377" y="0"/>
                  </a:lnTo>
                  <a:lnTo>
                    <a:pt x="969377" y="1327266"/>
                  </a:lnTo>
                  <a:lnTo>
                    <a:pt x="0" y="1327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69377" cy="1365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330455" y="3720587"/>
            <a:ext cx="259095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73959" y="94869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91010" y="9512524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13551" y="84582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32601" y="6806453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75451" y="48006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4283" y="4120637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matriz[3][2]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4283" y="5200650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matriz[0][1] = 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4283" y="6017380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matriz[1][1] = 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4283" y="6836530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matriz[2][1] = 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26551" y="1747759"/>
            <a:ext cx="215836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b="true" sz="5252" spc="-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linha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84918" y="1747759"/>
            <a:ext cx="292272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b="true" sz="5252" spc="-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coluna</a:t>
            </a:r>
          </a:p>
        </p:txBody>
      </p:sp>
      <p:sp>
        <p:nvSpPr>
          <p:cNvPr name="AutoShape 22" id="22"/>
          <p:cNvSpPr/>
          <p:nvPr/>
        </p:nvSpPr>
        <p:spPr>
          <a:xfrm>
            <a:off x="4705734" y="2547859"/>
            <a:ext cx="1079183" cy="1572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flipH="true">
            <a:off x="6691323" y="2547859"/>
            <a:ext cx="704321" cy="1572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2666586" y="4743450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66586" y="6640368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66586" y="8458200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4520687"/>
            <a:ext cx="3680602" cy="5039462"/>
            <a:chOff x="0" y="0"/>
            <a:chExt cx="969377" cy="13272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9377" cy="1327266"/>
            </a:xfrm>
            <a:custGeom>
              <a:avLst/>
              <a:gdLst/>
              <a:ahLst/>
              <a:cxnLst/>
              <a:rect r="r" b="b" t="t" l="l"/>
              <a:pathLst>
                <a:path h="1327266" w="969377">
                  <a:moveTo>
                    <a:pt x="0" y="0"/>
                  </a:moveTo>
                  <a:lnTo>
                    <a:pt x="969377" y="0"/>
                  </a:lnTo>
                  <a:lnTo>
                    <a:pt x="969377" y="1327266"/>
                  </a:lnTo>
                  <a:lnTo>
                    <a:pt x="0" y="13272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69377" cy="1365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330455" y="3720587"/>
            <a:ext cx="259095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A3AFA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73959" y="94869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91010" y="9512524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13551" y="84582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32601" y="6806453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75451" y="48006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4283" y="4120637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matriz[3][2]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4283" y="5200650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matriz[0][1] = 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4283" y="6017380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matriz[1][1] = 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4283" y="6836530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matriz[2][1] = 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4283" y="8058150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matriz[2][0] = 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26551" y="1747759"/>
            <a:ext cx="215836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b="true" sz="5252" spc="-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linha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84918" y="1747759"/>
            <a:ext cx="292272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3"/>
              </a:lnSpc>
            </a:pPr>
            <a:r>
              <a:rPr lang="en-US" b="true" sz="5252" spc="-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coluna</a:t>
            </a:r>
          </a:p>
        </p:txBody>
      </p:sp>
      <p:sp>
        <p:nvSpPr>
          <p:cNvPr name="AutoShape 23" id="23"/>
          <p:cNvSpPr/>
          <p:nvPr/>
        </p:nvSpPr>
        <p:spPr>
          <a:xfrm>
            <a:off x="4705734" y="2547859"/>
            <a:ext cx="1079183" cy="1572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flipH="true">
            <a:off x="6691323" y="2547859"/>
            <a:ext cx="704321" cy="15727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5" id="25"/>
          <p:cNvSpPr txBox="true"/>
          <p:nvPr/>
        </p:nvSpPr>
        <p:spPr>
          <a:xfrm rot="0">
            <a:off x="12666586" y="4743450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66586" y="6640368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66586" y="8458200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825111" y="8458200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44283" y="14620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4283" y="22621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4283" y="30622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2797338"/>
            <a:ext cx="1783859" cy="1444143"/>
            <a:chOff x="0" y="0"/>
            <a:chExt cx="469823" cy="380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20321" y="4520154"/>
            <a:ext cx="1783859" cy="1444143"/>
            <a:chOff x="0" y="0"/>
            <a:chExt cx="469823" cy="3803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81113" y="6417430"/>
            <a:ext cx="1783859" cy="1444143"/>
            <a:chOff x="0" y="0"/>
            <a:chExt cx="469823" cy="3803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44283" y="14620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4283" y="22621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4283" y="30622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04563" y="1997238"/>
            <a:ext cx="73695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72997" y="3720054"/>
            <a:ext cx="87850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05480" y="561733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2797338"/>
            <a:ext cx="1783859" cy="1444143"/>
            <a:chOff x="0" y="0"/>
            <a:chExt cx="469823" cy="380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20321" y="4520154"/>
            <a:ext cx="1783859" cy="1444143"/>
            <a:chOff x="0" y="0"/>
            <a:chExt cx="469823" cy="3803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81113" y="6417430"/>
            <a:ext cx="1783859" cy="1444143"/>
            <a:chOff x="0" y="0"/>
            <a:chExt cx="469823" cy="3803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44283" y="14620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4283" y="22621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4283" y="30622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4283" y="42414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n[3]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04563" y="1997238"/>
            <a:ext cx="73695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72997" y="3720054"/>
            <a:ext cx="87850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05480" y="561733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2797338"/>
            <a:ext cx="1783859" cy="1444143"/>
            <a:chOff x="0" y="0"/>
            <a:chExt cx="469823" cy="380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20321" y="4520154"/>
            <a:ext cx="1783859" cy="1444143"/>
            <a:chOff x="0" y="0"/>
            <a:chExt cx="469823" cy="3803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81113" y="6417430"/>
            <a:ext cx="1783859" cy="1444143"/>
            <a:chOff x="0" y="0"/>
            <a:chExt cx="469823" cy="3803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81113" y="8116006"/>
            <a:ext cx="5945369" cy="1444143"/>
            <a:chOff x="0" y="0"/>
            <a:chExt cx="1565859" cy="3803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65859" cy="380350"/>
            </a:xfrm>
            <a:custGeom>
              <a:avLst/>
              <a:gdLst/>
              <a:ahLst/>
              <a:cxnLst/>
              <a:rect r="r" b="b" t="t" l="l"/>
              <a:pathLst>
                <a:path h="380350" w="1565859">
                  <a:moveTo>
                    <a:pt x="0" y="0"/>
                  </a:moveTo>
                  <a:lnTo>
                    <a:pt x="1565859" y="0"/>
                  </a:lnTo>
                  <a:lnTo>
                    <a:pt x="1565859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65859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44283" y="14620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04563" y="1997238"/>
            <a:ext cx="73695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72997" y="3720054"/>
            <a:ext cx="87850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05480" y="561733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70355" y="8438027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873959" y="94869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91010" y="9512524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836571" y="9496425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4283" y="22621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4283" y="30622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4283" y="42414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n[3] 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2797338"/>
            <a:ext cx="1783859" cy="1444143"/>
            <a:chOff x="0" y="0"/>
            <a:chExt cx="469823" cy="380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20321" y="4520154"/>
            <a:ext cx="1783859" cy="1444143"/>
            <a:chOff x="0" y="0"/>
            <a:chExt cx="469823" cy="3803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81113" y="6417430"/>
            <a:ext cx="1783859" cy="1444143"/>
            <a:chOff x="0" y="0"/>
            <a:chExt cx="469823" cy="3803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81113" y="8116006"/>
            <a:ext cx="5945369" cy="1444143"/>
            <a:chOff x="0" y="0"/>
            <a:chExt cx="1565859" cy="3803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65859" cy="380350"/>
            </a:xfrm>
            <a:custGeom>
              <a:avLst/>
              <a:gdLst/>
              <a:ahLst/>
              <a:cxnLst/>
              <a:rect r="r" b="b" t="t" l="l"/>
              <a:pathLst>
                <a:path h="380350" w="1565859">
                  <a:moveTo>
                    <a:pt x="0" y="0"/>
                  </a:moveTo>
                  <a:lnTo>
                    <a:pt x="1565859" y="0"/>
                  </a:lnTo>
                  <a:lnTo>
                    <a:pt x="1565859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65859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44283" y="14620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04563" y="1997238"/>
            <a:ext cx="73695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72997" y="3720054"/>
            <a:ext cx="87850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05480" y="561733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70355" y="8438027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873959" y="94869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91010" y="9512524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836571" y="9496425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4283" y="22621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4283" y="30622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4283" y="42414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n[3]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4283" y="54225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n[0]  = 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44283" y="62226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n[1]  = 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44283" y="70227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n[2]  = 1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98017" y="2547859"/>
            <a:ext cx="8489983" cy="7739141"/>
            <a:chOff x="0" y="0"/>
            <a:chExt cx="11319977" cy="103188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5634589" y="0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9" y="0"/>
                  </a:lnTo>
                  <a:lnTo>
                    <a:pt x="5685389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5634589" y="4832454"/>
              <a:ext cx="5685389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85389">
                  <a:moveTo>
                    <a:pt x="0" y="0"/>
                  </a:moveTo>
                  <a:lnTo>
                    <a:pt x="5685388" y="0"/>
                  </a:lnTo>
                  <a:lnTo>
                    <a:pt x="568538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81113" y="2797338"/>
            <a:ext cx="1783859" cy="1444143"/>
            <a:chOff x="0" y="0"/>
            <a:chExt cx="469823" cy="3803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20321" y="4520154"/>
            <a:ext cx="1783859" cy="1444143"/>
            <a:chOff x="0" y="0"/>
            <a:chExt cx="469823" cy="3803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81113" y="6417430"/>
            <a:ext cx="1783859" cy="1444143"/>
            <a:chOff x="0" y="0"/>
            <a:chExt cx="469823" cy="3803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9823" cy="380350"/>
            </a:xfrm>
            <a:custGeom>
              <a:avLst/>
              <a:gdLst/>
              <a:ahLst/>
              <a:cxnLst/>
              <a:rect r="r" b="b" t="t" l="l"/>
              <a:pathLst>
                <a:path h="380350" w="469823">
                  <a:moveTo>
                    <a:pt x="0" y="0"/>
                  </a:moveTo>
                  <a:lnTo>
                    <a:pt x="469823" y="0"/>
                  </a:lnTo>
                  <a:lnTo>
                    <a:pt x="469823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9823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81113" y="8116006"/>
            <a:ext cx="5945369" cy="1444143"/>
            <a:chOff x="0" y="0"/>
            <a:chExt cx="1565859" cy="3803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65859" cy="380350"/>
            </a:xfrm>
            <a:custGeom>
              <a:avLst/>
              <a:gdLst/>
              <a:ahLst/>
              <a:cxnLst/>
              <a:rect r="r" b="b" t="t" l="l"/>
              <a:pathLst>
                <a:path h="380350" w="1565859">
                  <a:moveTo>
                    <a:pt x="0" y="0"/>
                  </a:moveTo>
                  <a:lnTo>
                    <a:pt x="1565859" y="0"/>
                  </a:lnTo>
                  <a:lnTo>
                    <a:pt x="1565859" y="380350"/>
                  </a:lnTo>
                  <a:lnTo>
                    <a:pt x="0" y="380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BF63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65859" cy="4184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44283" y="14620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04563" y="1997238"/>
            <a:ext cx="73695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72997" y="3720054"/>
            <a:ext cx="87850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05480" y="561733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70355" y="8438027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873959" y="9486900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91010" y="9512524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836571" y="9496425"/>
            <a:ext cx="93512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BF6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4283" y="22621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4283" y="3062209"/>
            <a:ext cx="34829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4283" y="42414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n[3]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44283" y="54225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n[0]  = 3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44283" y="62226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n[1]  = 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44283" y="7022781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n[2]  = 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25111" y="8458200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691010" y="8458200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045928" y="8438027"/>
            <a:ext cx="5164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4283" y="1909478"/>
            <a:ext cx="849971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5252" spc="-5" b="true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 </a:t>
            </a:r>
            <a:r>
              <a:rPr lang="en-US" sz="5252" spc="-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matriz[3][2]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DAGllfSSyP8</dc:identifier>
  <dcterms:modified xsi:type="dcterms:W3CDTF">2011-08-01T06:04:30Z</dcterms:modified>
  <cp:revision>1</cp:revision>
  <dc:title>12 - Matriz</dc:title>
</cp:coreProperties>
</file>