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ontserrat Bold" charset="1" panose="00000800000000000000"/>
      <p:regular r:id="rId16"/>
    </p:embeddedFont>
    <p:embeddedFont>
      <p:font typeface="Montserrat" charset="1" panose="00000500000000000000"/>
      <p:regular r:id="rId17"/>
    </p:embeddedFont>
    <p:embeddedFont>
      <p:font typeface="Arimo Bold" charset="1" panose="020B0704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notesMasters/notesMaster1.xml" Type="http://schemas.openxmlformats.org/officeDocument/2006/relationships/notesMaster"/><Relationship Id="rId14" Target="theme/theme2.xml" Type="http://schemas.openxmlformats.org/officeDocument/2006/relationships/theme"/><Relationship Id="rId15" Target="notesSlides/notesSlide1.xml" Type="http://schemas.openxmlformats.org/officeDocument/2006/relationships/notes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211554" y="4197775"/>
            <a:ext cx="15407265" cy="2477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8"/>
              </a:lnSpc>
            </a:pPr>
            <a:r>
              <a:rPr lang="en-US" b="true" sz="9503" spc="-1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LÓGICA DE PROGRAMAÇÃO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-9525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44370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2248099" y="2961194"/>
            <a:ext cx="13791803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LÓGICA ESTÁ PRESENTE EM TODAS AS ATIVIDADES DO NOSSO DIA A DIA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1449641" y="-2730296"/>
            <a:ext cx="15407265" cy="406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2"/>
              </a:lnSpc>
            </a:pPr>
            <a:r>
              <a:rPr lang="en-US" b="true" sz="8003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LÓGICA DE PROGRAMAÇÃO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3235467" y="6297161"/>
            <a:ext cx="11817065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É UMA SERIE DE PASSOS PARA CHEGAR NUM OBJETIVO, COMO TUDO O QUE FAZEMOS.</a:t>
            </a:r>
          </a:p>
        </p:txBody>
      </p:sp>
      <p:sp>
        <p:nvSpPr>
          <p:cNvPr name="TextBox 133" id="133"/>
          <p:cNvSpPr txBox="true"/>
          <p:nvPr/>
        </p:nvSpPr>
        <p:spPr>
          <a:xfrm rot="0">
            <a:off x="1380335" y="10720350"/>
            <a:ext cx="11542539" cy="1699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48"/>
              </a:lnSpc>
            </a:pPr>
            <a:r>
              <a:rPr lang="en-US" b="true" sz="545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POR EXEMPLO,</a:t>
            </a:r>
          </a:p>
          <a:p>
            <a:pPr algn="l">
              <a:lnSpc>
                <a:spcPts val="6548"/>
              </a:lnSpc>
            </a:pPr>
            <a:r>
              <a:rPr lang="en-US" b="true" sz="5457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 TRAJETO ATÉ A ESCOLA:</a:t>
            </a:r>
          </a:p>
        </p:txBody>
      </p:sp>
      <p:sp>
        <p:nvSpPr>
          <p:cNvPr name="AutoShape 134" id="134"/>
          <p:cNvSpPr/>
          <p:nvPr/>
        </p:nvSpPr>
        <p:spPr>
          <a:xfrm>
            <a:off x="1678605" y="5472571"/>
            <a:ext cx="14930790" cy="8663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5" id="135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8" id="138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2610876" y="-6012604"/>
            <a:ext cx="13791803" cy="168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48"/>
              </a:lnSpc>
            </a:pPr>
            <a:r>
              <a:rPr lang="en-US" sz="545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LÓGICA ESTÁ PRESENTE EM TODAS AS ATIVIDADES DO NOSSO DIA A DIA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3382003" y="-3189318"/>
            <a:ext cx="11542539" cy="2527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48"/>
              </a:lnSpc>
            </a:pPr>
            <a:r>
              <a:rPr lang="en-US" sz="545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É UMA SERIE DE PASSOS PARA CHEGAR NUM OBJETIVO, COMO TUDO O QUE FAZEMOS.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1966726" y="3769108"/>
            <a:ext cx="14354548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4"/>
              </a:lnSpc>
            </a:pPr>
            <a:r>
              <a:rPr lang="en-US" b="true" sz="8003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POR EXEMPLO,</a:t>
            </a:r>
          </a:p>
          <a:p>
            <a:pPr algn="l">
              <a:lnSpc>
                <a:spcPts val="9604"/>
              </a:lnSpc>
            </a:pPr>
            <a:r>
              <a:rPr lang="en-US" b="true" sz="8003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 TRAJETO ATÉ A ESCOLA. </a:t>
            </a:r>
          </a:p>
        </p:txBody>
      </p:sp>
      <p:grpSp>
        <p:nvGrpSpPr>
          <p:cNvPr name="Group 133" id="13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6" id="13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2610876" y="-6012604"/>
            <a:ext cx="13791803" cy="168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48"/>
              </a:lnSpc>
            </a:pPr>
            <a:r>
              <a:rPr lang="en-US" sz="545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LÓGICA ESTÁ PRESENTE EM TODAS AS ATIVIDADES DO NOSSO DIA A DIA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3382003" y="-3189318"/>
            <a:ext cx="11542539" cy="2527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48"/>
              </a:lnSpc>
            </a:pPr>
            <a:r>
              <a:rPr lang="en-US" sz="5457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É UMA SERIE DE PASSOS PARA CHEGAR NUM OBJETIVO, COMO TUDO O QUE FAZEMOS.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1477620" y="4400311"/>
            <a:ext cx="15332761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4"/>
              </a:lnSpc>
            </a:pPr>
            <a:r>
              <a:rPr lang="en-US" b="true" sz="8403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VAMOS FAZER UM CAFÉ</a:t>
            </a:r>
          </a:p>
        </p:txBody>
      </p:sp>
      <p:grpSp>
        <p:nvGrpSpPr>
          <p:cNvPr name="Group 133" id="13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6" id="13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3895" y="1652006"/>
            <a:ext cx="6058132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4"/>
              </a:lnSpc>
            </a:pPr>
            <a:r>
              <a:rPr lang="en-US" b="true" sz="3604" spc="-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VAMOS FAZER UM CAFÉ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2536913" y="3314700"/>
            <a:ext cx="13214174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4"/>
              </a:lnSpc>
            </a:pPr>
            <a:r>
              <a:rPr lang="en-US" b="true" sz="8003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QUAL O PASSO A PASSO PARA ESCREVER MEU NOME NA LOUSA?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3895" y="1652006"/>
            <a:ext cx="817500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4"/>
              </a:lnSpc>
            </a:pPr>
            <a:r>
              <a:rPr lang="en-US" sz="3604" spc="-6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ESCREVER MEU NOME NA LOUSA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DAGZK7aVx1k</dc:identifier>
  <dcterms:modified xsi:type="dcterms:W3CDTF">2011-08-01T06:04:30Z</dcterms:modified>
  <cp:revision>1</cp:revision>
  <dc:title>02 - Lógica de Programação</dc:title>
</cp:coreProperties>
</file>