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serrat Bold" charset="1" panose="00000800000000000000"/>
      <p:regular r:id="rId10"/>
    </p:embeddedFont>
    <p:embeddedFont>
      <p:font typeface="Montserrat" charset="1" panose="00000500000000000000"/>
      <p:regular r:id="rId11"/>
    </p:embeddedFont>
    <p:embeddedFont>
      <p:font typeface="Garet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385882" y="4457700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 INVENTOR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 INVENTOR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028700" y="4846893"/>
            <a:ext cx="16230600" cy="358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4"/>
              </a:lnSpc>
              <a:spcBef>
                <a:spcPct val="0"/>
              </a:spcBef>
            </a:pPr>
            <a:r>
              <a:rPr lang="en-US" sz="59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App Inventor</a:t>
            </a:r>
            <a:r>
              <a:rPr lang="en-US" sz="59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é uma ferramenta de programação visual desenvolvida pelo Google e atualmente mantida pelo MIT (Instituto de Tecnologia de Massachusetts).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385882" y="2172591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 INVENTOR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028700" y="4970718"/>
            <a:ext cx="16230600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04"/>
              </a:lnSpc>
              <a:spcBef>
                <a:spcPct val="0"/>
              </a:spcBef>
            </a:pPr>
            <a:r>
              <a:rPr lang="en-US" sz="55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 o App Inventor,</a:t>
            </a:r>
            <a:r>
              <a:rPr lang="en-US" sz="55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é possível criar aplicativos funcionais de forma rápida e acessível. Ele é muito usado no ensino, em projetos escolares, hackathons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760764" y="3469578"/>
            <a:ext cx="1476647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Para que serve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385882" y="2172591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 INVENTOR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028700" y="4970718"/>
            <a:ext cx="16230600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04"/>
              </a:lnSpc>
              <a:spcBef>
                <a:spcPct val="0"/>
              </a:spcBef>
            </a:pPr>
            <a:r>
              <a:rPr lang="en-US" sz="55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plataforma</a:t>
            </a:r>
            <a:r>
              <a:rPr lang="en-US" sz="55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é dividida em duas partes principais: o </a:t>
            </a:r>
            <a:r>
              <a:rPr lang="en-US" b="true" sz="550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Designer</a:t>
            </a:r>
            <a:r>
              <a:rPr lang="en-US" sz="55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onde você monta a aparência do aplicativo, e a área de </a:t>
            </a:r>
            <a:r>
              <a:rPr lang="en-US" b="true" sz="550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Blocos</a:t>
            </a:r>
            <a:r>
              <a:rPr lang="en-US" sz="55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onde você programa os comportamentos com blocos visuais. 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760764" y="3469578"/>
            <a:ext cx="1476647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Como funciona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DAGniHN3-Tk</dc:identifier>
  <dcterms:modified xsi:type="dcterms:W3CDTF">2011-08-01T06:04:30Z</dcterms:modified>
  <cp:revision>1</cp:revision>
  <dc:title>01 - App Inventor</dc:title>
</cp:coreProperties>
</file>