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Glacial Indifference" charset="1" panose="00000000000000000000"/>
      <p:regular r:id="rId16"/>
    </p:embeddedFont>
    <p:embeddedFont>
      <p:font typeface="Garet Bold" charset="1" panose="00000000000000000000"/>
      <p:regular r:id="rId17"/>
    </p:embeddedFont>
    <p:embeddedFont>
      <p:font typeface="Questrial" charset="1" panose="02000000000000000000"/>
      <p:regular r:id="rId18"/>
    </p:embeddedFont>
    <p:embeddedFont>
      <p:font typeface="Garet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012145"/>
            <a:ext cx="16230600" cy="170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b="true" sz="9999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Design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46952" y="1376337"/>
            <a:ext cx="16794096" cy="8418041"/>
          </a:xfrm>
          <a:custGeom>
            <a:avLst/>
            <a:gdLst/>
            <a:ahLst/>
            <a:cxnLst/>
            <a:rect r="r" b="b" t="t" l="l"/>
            <a:pathLst>
              <a:path h="8418041" w="16794096">
                <a:moveTo>
                  <a:pt x="0" y="0"/>
                </a:moveTo>
                <a:lnTo>
                  <a:pt x="16794096" y="0"/>
                </a:lnTo>
                <a:lnTo>
                  <a:pt x="16794096" y="8418041"/>
                </a:lnTo>
                <a:lnTo>
                  <a:pt x="0" y="84180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2338989"/>
            <a:ext cx="16230600" cy="146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b="true" sz="8500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O que é um Design System?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790370"/>
            <a:ext cx="16211550" cy="159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Um conjunto de regras visuais, componentes reutilizáveis e boas práticas para criar interfaces de forma consistente.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2338989"/>
            <a:ext cx="16230600" cy="146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b="true" sz="8500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O que é um Design System?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7336" y="4683972"/>
            <a:ext cx="6648882" cy="23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Paleta de cores</a:t>
            </a: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Tipografia</a:t>
            </a: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Componentes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63050" y="4683972"/>
            <a:ext cx="6648882" cy="23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Grid e espaçamentos</a:t>
            </a: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Ícones</a:t>
            </a: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Estados e interações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01172" y="7951047"/>
            <a:ext cx="14723755" cy="698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 Design System ajuda a manter o padrão em todos os projetos!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2338989"/>
            <a:ext cx="16230600" cy="2965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b="true" sz="8500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Por que usar um Design System?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39810" y="5826972"/>
            <a:ext cx="10008381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Garante consistência visual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Aumenta a velocidade de criação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Facilita o trabalho em equipe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Melhora a experiência do usuário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2338989"/>
            <a:ext cx="16230600" cy="2965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b="true" sz="8500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Estrutura Básica de um Design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9814" y="5452429"/>
            <a:ext cx="14766472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7275" y="6644948"/>
            <a:ext cx="16211550" cy="79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Primárias, secundárias, fundo, texto, alertas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2338989"/>
            <a:ext cx="16230600" cy="2965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b="true" sz="8500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Estrutura Básica de um Design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9814" y="5452429"/>
            <a:ext cx="14766472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Tipografia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7275" y="6644948"/>
            <a:ext cx="16211550" cy="79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Títulos, corpo de texto, legendas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2338989"/>
            <a:ext cx="16230600" cy="2965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b="true" sz="8500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Estrutura Básica de um Design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9814" y="5452429"/>
            <a:ext cx="14766472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Componentes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7275" y="6644948"/>
            <a:ext cx="16211550" cy="79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Botões, inputs, cards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2338989"/>
            <a:ext cx="16230600" cy="2965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b="true" sz="8500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Estrutura Básica de um Design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9814" y="5452429"/>
            <a:ext cx="14766472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Espaçamentos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7275" y="6644948"/>
            <a:ext cx="16211550" cy="79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4px, 8px, 16px, 32px...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2338989"/>
            <a:ext cx="16230600" cy="2965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b="true" sz="8500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Estrutura Básica de um Design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9814" y="5452429"/>
            <a:ext cx="14766472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Ícones e estados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7275" y="6644948"/>
            <a:ext cx="16211550" cy="79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Hover, erro, foco, desabilitado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DAGlYObGaVk</dc:identifier>
  <dcterms:modified xsi:type="dcterms:W3CDTF">2011-08-01T06:04:30Z</dcterms:modified>
  <cp:revision>1</cp:revision>
  <dc:title>Design System</dc:title>
</cp:coreProperties>
</file>