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59" autoAdjust="0"/>
    <p:restoredTop sz="94660"/>
  </p:normalViewPr>
  <p:slideViewPr>
    <p:cSldViewPr>
      <p:cViewPr>
        <p:scale>
          <a:sx n="200" d="100"/>
          <a:sy n="200" d="100"/>
        </p:scale>
        <p:origin x="-78" y="2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0AF8-B92D-47B7-9219-6FD2706DEE71}" type="datetimeFigureOut">
              <a:rPr lang="ko-KR" altLang="en-US" smtClean="0"/>
              <a:pPr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37A3-7A19-49F2-9472-345E3443D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211.63.89.130" TargetMode="External"/><Relationship Id="rId2" Type="http://schemas.openxmlformats.org/officeDocument/2006/relationships/hyperlink" Target="mailto:*rurouni5181@daum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5720" y="357166"/>
            <a:ext cx="8887882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곽우신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*rurouni5181@daum.net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전임강사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공유폴더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window key + 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 action="ppaction://hlinkfile"/>
              </a:rPr>
              <a:t>\\211.63.89.130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-Java SE : </a:t>
            </a:r>
            <a:r>
              <a:rPr lang="ko-KR" altLang="en-US" dirty="0" smtClean="0"/>
              <a:t>기본문법 </a:t>
            </a:r>
            <a:r>
              <a:rPr lang="en-US" altLang="ko-KR" dirty="0" smtClean="0"/>
              <a:t>=&gt;  Desktop</a:t>
            </a:r>
            <a:r>
              <a:rPr lang="ko-KR" altLang="en-US" dirty="0" smtClean="0"/>
              <a:t>에서 동작하는 프로그램</a:t>
            </a:r>
            <a:r>
              <a:rPr lang="en-US" altLang="ko-KR" dirty="0" smtClean="0"/>
              <a:t>. (5~6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Project1</a:t>
            </a:r>
          </a:p>
          <a:p>
            <a:r>
              <a:rPr lang="en-US" altLang="ko-KR" dirty="0" smtClean="0"/>
              <a:t>-DBMS : </a:t>
            </a:r>
            <a:r>
              <a:rPr lang="ko-KR" altLang="en-US" dirty="0" smtClean="0"/>
              <a:t>데이터 저장관리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데이터관리</a:t>
            </a:r>
            <a:r>
              <a:rPr lang="en-US" altLang="ko-KR" dirty="0" smtClean="0"/>
              <a:t>( 2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-JDBC : Java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-HTML : Web Page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-CSS : Web Page </a:t>
            </a:r>
            <a:r>
              <a:rPr lang="ko-KR" altLang="en-US" dirty="0" smtClean="0"/>
              <a:t>통일성이 디자인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-JavaScript : Web Page</a:t>
            </a:r>
            <a:r>
              <a:rPr lang="ko-KR" altLang="en-US" dirty="0" smtClean="0"/>
              <a:t>유효성검증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동적인 화면변환</a:t>
            </a:r>
            <a:r>
              <a:rPr lang="en-US" altLang="ko-KR" dirty="0" smtClean="0"/>
              <a:t>, AJAX, JavaScript Library (10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-Java EE 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/ JSP) – (4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project2</a:t>
            </a:r>
          </a:p>
          <a:p>
            <a:r>
              <a:rPr lang="en-US" altLang="ko-KR" dirty="0" smtClean="0"/>
              <a:t>-AWS (EC2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서버세팅</a:t>
            </a:r>
            <a:r>
              <a:rPr lang="en-US" altLang="ko-KR" dirty="0" smtClean="0"/>
              <a:t>) – 1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r>
              <a:rPr lang="en-US" altLang="ko-KR" dirty="0" smtClean="0"/>
              <a:t>-Framework (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, Spring) –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project3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5786" y="2071678"/>
            <a:ext cx="164307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14678" y="1428736"/>
            <a:ext cx="2857520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43702" y="1500174"/>
            <a:ext cx="143828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14744" y="1071546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1643050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43702" y="11429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>
            <a:off x="6858016" y="1785926"/>
            <a:ext cx="428628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>
            <a:off x="7429520" y="1785926"/>
            <a:ext cx="428628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28992" y="1928802"/>
            <a:ext cx="1133484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28992" y="1643050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894592" y="2643182"/>
            <a:ext cx="1133484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894592" y="23574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</a:t>
            </a:r>
            <a:r>
              <a:rPr lang="en-US" altLang="ko-KR" dirty="0" smtClean="0"/>
              <a:t>odel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86116" y="2795582"/>
            <a:ext cx="1500198" cy="49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28992" y="250983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285984" y="2071678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00298" y="2000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3961" y="192880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78123" y="2643182"/>
            <a:ext cx="20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class(JDBC), </a:t>
            </a:r>
            <a:r>
              <a:rPr lang="en-US" altLang="ko-KR" sz="1200" dirty="0" err="1" smtClean="0"/>
              <a:t>DBCP,,MyBatis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Spring JDBC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6200000" flipH="1">
            <a:off x="4500562" y="221455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715008" y="221455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0800000" flipV="1">
            <a:off x="6215074" y="2357430"/>
            <a:ext cx="642942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58082" y="12144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Oracle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4464843" y="2321711"/>
            <a:ext cx="428628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929058" y="2500306"/>
            <a:ext cx="50006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17944" y="2786058"/>
            <a:ext cx="1639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HTML,CSS,JavaScript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2285984" y="2714620"/>
            <a:ext cx="100013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8860" y="25717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0545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자격증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정보처리기사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리눅스마스터</a:t>
            </a:r>
            <a:r>
              <a:rPr lang="en-US" altLang="ko-KR" dirty="0" smtClean="0"/>
              <a:t>, OCJP(SCJP),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*27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자기소개 시간</a:t>
            </a:r>
            <a:r>
              <a:rPr lang="en-US" altLang="ko-KR" dirty="0" smtClean="0"/>
              <a:t>.(14:00)</a:t>
            </a:r>
          </a:p>
          <a:p>
            <a:r>
              <a:rPr lang="en-US" altLang="ko-KR" dirty="0" smtClean="0"/>
              <a:t>   PPT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(1~2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)=&gt;</a:t>
            </a:r>
            <a:r>
              <a:rPr lang="ko-KR" altLang="en-US" dirty="0" smtClean="0"/>
              <a:t>공유폴더에 올림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입과 각오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01271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*Java SE(Standard Edition)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학습내용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기본문법</a:t>
            </a:r>
            <a:r>
              <a:rPr lang="en-US" altLang="ko-KR" sz="1600" dirty="0" smtClean="0"/>
              <a:t>( class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제어문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OOP, class, String, array,</a:t>
            </a:r>
            <a:r>
              <a:rPr lang="ko-KR" altLang="en-US" sz="1600" dirty="0" smtClean="0"/>
              <a:t>편리한 클래스들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JFC(Java Foundation Class : Swing, AWT), Event Handling,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JCF(Java Collection Framework : List, Set, Map), Exception Handling,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, Network, Thread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773784"/>
            <a:ext cx="76213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개발환경 설정</a:t>
            </a:r>
            <a:endParaRPr lang="en-US" altLang="ko-KR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-JDK( Java Development Kit)</a:t>
            </a:r>
            <a:r>
              <a:rPr lang="ko-KR" altLang="en-US" sz="1600" dirty="0" smtClean="0"/>
              <a:t>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설치되어야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 </a:t>
            </a:r>
            <a:r>
              <a:rPr lang="ko-KR" altLang="en-US" sz="1600" dirty="0" smtClean="0"/>
              <a:t>자바언어로 개발된 파일</a:t>
            </a:r>
            <a:r>
              <a:rPr lang="en-US" altLang="ko-KR" sz="1600" dirty="0" smtClean="0"/>
              <a:t>(Source Code)</a:t>
            </a:r>
            <a:r>
              <a:rPr lang="ko-KR" altLang="en-US" sz="1600" dirty="0" smtClean="0"/>
              <a:t>을 컴파일 및 실행할 수 있는 프로그램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-JDK</a:t>
            </a:r>
            <a:r>
              <a:rPr lang="ko-KR" altLang="en-US" sz="1600" b="1" dirty="0" smtClean="0"/>
              <a:t>다운</a:t>
            </a:r>
            <a:r>
              <a:rPr lang="en-US" altLang="ko-KR" sz="1600" b="1" dirty="0" smtClean="0"/>
              <a:t>. </a:t>
            </a:r>
            <a:r>
              <a:rPr lang="en-US" altLang="ko-KR" sz="1600" dirty="0" smtClean="0"/>
              <a:t>(Open JDK</a:t>
            </a:r>
            <a:r>
              <a:rPr lang="ko-KR" altLang="en-US" sz="1600" dirty="0" smtClean="0"/>
              <a:t>다운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jdk.java.net : </a:t>
            </a:r>
            <a:r>
              <a:rPr lang="en-US" altLang="ko-KR" sz="1600" dirty="0" err="1" smtClean="0"/>
              <a:t>OpenJDK</a:t>
            </a:r>
            <a:r>
              <a:rPr lang="ko-KR" altLang="en-US" sz="1600" dirty="0" smtClean="0"/>
              <a:t>의 버전을 다운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무설치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배포판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:  </a:t>
            </a:r>
            <a:r>
              <a:rPr lang="en-US" altLang="ko-KR" sz="1600" dirty="0" err="1" smtClean="0"/>
              <a:t>ojdkbuild</a:t>
            </a:r>
            <a:r>
              <a:rPr lang="ko-KR" altLang="en-US" sz="1600" dirty="0" smtClean="0"/>
              <a:t>로 검색 다운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무설치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설치판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msi</a:t>
            </a:r>
            <a:r>
              <a:rPr lang="ko-KR" altLang="en-US" sz="1600" dirty="0" smtClean="0"/>
              <a:t>파일제공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배포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java.sun.com : Oracle JDK</a:t>
            </a:r>
            <a:r>
              <a:rPr lang="ko-KR" altLang="en-US" sz="1600" dirty="0" smtClean="0"/>
              <a:t>다운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설치판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" name="오른쪽 중괄호 5"/>
          <p:cNvSpPr/>
          <p:nvPr/>
        </p:nvSpPr>
        <p:spPr>
          <a:xfrm>
            <a:off x="6643702" y="3071810"/>
            <a:ext cx="142876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572264" y="364331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2763" y="3152001"/>
            <a:ext cx="445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무료</a:t>
            </a:r>
            <a:r>
              <a:rPr lang="en-US" altLang="ko-KR" sz="1200" dirty="0" smtClean="0"/>
              <a:t>. JDK</a:t>
            </a:r>
            <a:r>
              <a:rPr lang="ko-KR" altLang="en-US" sz="1200" dirty="0" smtClean="0"/>
              <a:t>에서 발생하는 문제를 해결하는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판 지원 안됨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722763" y="350919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구독모델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14818"/>
            <a:ext cx="492922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071538" y="5715016"/>
            <a:ext cx="328614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4500562" y="5357826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3570" y="5152265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OpenJDK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설치파일 다운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200026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714348" y="500042"/>
            <a:ext cx="271464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192265"/>
            <a:ext cx="621747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msi</a:t>
            </a:r>
            <a:r>
              <a:rPr lang="ko-KR" altLang="en-US" sz="1400" dirty="0" smtClean="0"/>
              <a:t>파일을 실행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추가 정보 클릭 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설치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설치된 </a:t>
            </a:r>
            <a:r>
              <a:rPr lang="en-US" altLang="ko-KR" sz="1400" dirty="0" smtClean="0"/>
              <a:t>JDK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CUI( </a:t>
            </a:r>
            <a:r>
              <a:rPr lang="en-US" altLang="ko-KR" sz="1400" b="1" dirty="0" smtClean="0"/>
              <a:t>C</a:t>
            </a:r>
            <a:r>
              <a:rPr lang="en-US" altLang="ko-KR" sz="1400" dirty="0" smtClean="0"/>
              <a:t>haracter </a:t>
            </a:r>
            <a:r>
              <a:rPr lang="en-US" altLang="ko-KR" sz="1400" b="1" dirty="0" smtClean="0"/>
              <a:t>U</a:t>
            </a:r>
            <a:r>
              <a:rPr lang="en-US" altLang="ko-KR" sz="1400" dirty="0" smtClean="0"/>
              <a:t>ser </a:t>
            </a:r>
            <a:r>
              <a:rPr lang="en-US" altLang="ko-KR" sz="1400" b="1" dirty="0" smtClean="0"/>
              <a:t>I</a:t>
            </a:r>
            <a:r>
              <a:rPr lang="en-US" altLang="ko-KR" sz="1400" dirty="0" smtClean="0"/>
              <a:t>nterface )</a:t>
            </a:r>
            <a:r>
              <a:rPr lang="ko-KR" altLang="en-US" sz="1400" dirty="0" smtClean="0"/>
              <a:t>환경에서 동작하는 프로그램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714612" y="207167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240" y="1785926"/>
            <a:ext cx="420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키보드를 사용하여 명령어를 입력하는 사용자환경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14686"/>
            <a:ext cx="585310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2928934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DOS 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4214810" y="307181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9256" y="2857496"/>
            <a:ext cx="3212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프로그램이 설치된 폴더</a:t>
            </a:r>
            <a:r>
              <a:rPr lang="en-US" altLang="ko-KR" sz="1200" dirty="0" smtClean="0"/>
              <a:t>(directory)</a:t>
            </a:r>
            <a:r>
              <a:rPr lang="ko-KR" altLang="en-US" sz="1200" dirty="0" smtClean="0"/>
              <a:t>로 이동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4786314" y="3500438"/>
            <a:ext cx="192882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43026" y="3366315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프로그램을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5500702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*CUI</a:t>
            </a:r>
            <a:r>
              <a:rPr lang="ko-KR" altLang="en-US" sz="1600" dirty="0" smtClean="0"/>
              <a:t>에서는 설치된 프로그램을 경로에 상관 없이 사용하기 위해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“</a:t>
            </a:r>
            <a:r>
              <a:rPr lang="en-US" altLang="ko-KR" sz="1600" b="1" dirty="0" smtClean="0"/>
              <a:t>PATH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 </a:t>
            </a:r>
            <a:r>
              <a:rPr lang="ko-KR" altLang="en-US" sz="1600" b="1" dirty="0" smtClean="0"/>
              <a:t>환경설정</a:t>
            </a:r>
            <a:r>
              <a:rPr lang="ko-KR" altLang="en-US" sz="1600" dirty="0" smtClean="0"/>
              <a:t>을 수행한다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2500298" y="535782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4612" y="5143512"/>
            <a:ext cx="1423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</a:t>
            </a:r>
            <a:r>
              <a:rPr lang="en-US" altLang="ko-KR" sz="1200" dirty="0" smtClean="0"/>
              <a:t>avac.exe, java.exe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14282" y="3643314"/>
            <a:ext cx="114300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1107257" y="317896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7290" y="2857496"/>
            <a:ext cx="3933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Prompt : </a:t>
            </a:r>
            <a:r>
              <a:rPr lang="ko-KR" altLang="en-US" sz="1400" dirty="0" smtClean="0"/>
              <a:t>현재 사용자의 작업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명시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428728" y="3643314"/>
            <a:ext cx="42862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5786446" y="3857628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5140" y="408069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운영체제의 명령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71769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*PATH</a:t>
            </a:r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설정 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프로그램이 설치된 경로에서만 실행파일을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설정 후 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프로그램이 설치된 경로에 상관 없이 실행파일을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394811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0800000">
            <a:off x="1571604" y="1428736"/>
            <a:ext cx="71438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1857364"/>
            <a:ext cx="288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 경로에서는 </a:t>
            </a:r>
            <a:r>
              <a:rPr lang="en-US" altLang="ko-KR" sz="1200" dirty="0" err="1" smtClean="0"/>
              <a:t>javac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사용할 수 없음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14620"/>
            <a:ext cx="4643470" cy="101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 rot="10800000">
            <a:off x="1571604" y="3429000"/>
            <a:ext cx="71438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4546" y="3857628"/>
            <a:ext cx="273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 경로에서 </a:t>
            </a:r>
            <a:r>
              <a:rPr lang="en-US" altLang="ko-KR" sz="1200" dirty="0" err="1" smtClean="0"/>
              <a:t>javac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사용할 수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4643446"/>
            <a:ext cx="6909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*JDK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설치된 </a:t>
            </a:r>
            <a:r>
              <a:rPr lang="ko-KR" altLang="en-US" sz="1600" dirty="0" smtClean="0"/>
              <a:t>이후에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가지를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-PATH : java.exe, javac.exe</a:t>
            </a:r>
            <a:r>
              <a:rPr lang="ko-KR" altLang="en-US" sz="1600" dirty="0" smtClean="0"/>
              <a:t>를 경로에 상관 없이 사용하기 위한 환경 변수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-XXX_HOME : </a:t>
            </a:r>
            <a:r>
              <a:rPr lang="ko-KR" altLang="en-US" sz="1600" dirty="0" smtClean="0"/>
              <a:t>프로그램 끼리 경로를 참조하기 위한 환경 변수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-CLASS_PATH : </a:t>
            </a:r>
            <a:r>
              <a:rPr lang="en-US" altLang="ko-KR" sz="1600" dirty="0" err="1" smtClean="0"/>
              <a:t>bytecode</a:t>
            </a:r>
            <a:r>
              <a:rPr lang="en-US" altLang="ko-KR" sz="1600" dirty="0" smtClean="0"/>
              <a:t>( .class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참조하기 위한 환경 변수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44062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SE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b="1" dirty="0" smtClean="0"/>
              <a:t>JDK</a:t>
            </a:r>
            <a:r>
              <a:rPr lang="ko-KR" altLang="en-US" sz="1600" dirty="0" smtClean="0"/>
              <a:t>와 </a:t>
            </a:r>
            <a:r>
              <a:rPr lang="en-US" altLang="ko-KR" sz="1600" b="1" dirty="0" smtClean="0"/>
              <a:t>JRE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가지로 배포된다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*Java </a:t>
            </a:r>
            <a:r>
              <a:rPr lang="ko-KR" altLang="en-US" sz="1600" dirty="0" smtClean="0"/>
              <a:t>역사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sun</a:t>
            </a:r>
            <a:r>
              <a:rPr lang="ko-KR" altLang="en-US" sz="1600" dirty="0" smtClean="0"/>
              <a:t>사에서 제작하여 발표된 프로그래밍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James Gosling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1991</a:t>
            </a:r>
            <a:r>
              <a:rPr lang="ko-KR" altLang="en-US" sz="1600" dirty="0" smtClean="0"/>
              <a:t>년 시작한 언어 프로젝트로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시작 </a:t>
            </a:r>
            <a:r>
              <a:rPr lang="en-US" altLang="ko-KR" sz="1600" dirty="0" smtClean="0"/>
              <a:t>1995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JDK1.1</a:t>
            </a:r>
            <a:r>
              <a:rPr lang="ko-KR" altLang="en-US" sz="1600" dirty="0" smtClean="0"/>
              <a:t>로 발표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*Java</a:t>
            </a:r>
            <a:r>
              <a:rPr lang="ko-KR" altLang="en-US" sz="1600" dirty="0" smtClean="0"/>
              <a:t>언어 특징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완벽한 </a:t>
            </a:r>
            <a:r>
              <a:rPr lang="en-US" altLang="ko-KR" sz="1600" b="1" dirty="0" smtClean="0"/>
              <a:t>OOP</a:t>
            </a:r>
            <a:r>
              <a:rPr lang="en-US" altLang="ko-KR" sz="1600" dirty="0" smtClean="0"/>
              <a:t>(Object Oriented Programming)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WORA</a:t>
            </a:r>
            <a:r>
              <a:rPr lang="en-US" altLang="ko-KR" sz="1600" dirty="0" smtClean="0"/>
              <a:t>(Write Once Run Anywhere) : </a:t>
            </a:r>
            <a:r>
              <a:rPr lang="ko-KR" altLang="en-US" sz="1600" dirty="0" smtClean="0"/>
              <a:t>한번 작성된 코드는 소스수정 없이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OS</a:t>
            </a:r>
            <a:r>
              <a:rPr lang="ko-KR" altLang="en-US" sz="1600" dirty="0" smtClean="0"/>
              <a:t>가 달라져도 실행가능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-Memory</a:t>
            </a:r>
            <a:r>
              <a:rPr lang="ko-KR" altLang="en-US" sz="1600" dirty="0" smtClean="0"/>
              <a:t>관리를 개발자가 아닌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에서 자동으로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-Multi Thread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지원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동시에 여러 개의 프로그램을 처리할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*JDK </a:t>
            </a:r>
            <a:r>
              <a:rPr lang="ko-KR" altLang="en-US" sz="1600" dirty="0" err="1" smtClean="0"/>
              <a:t>버전별</a:t>
            </a:r>
            <a:r>
              <a:rPr lang="ko-KR" altLang="en-US" sz="1600" dirty="0" smtClean="0"/>
              <a:t> 특징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-JDK1.1 : JDBC</a:t>
            </a:r>
            <a:r>
              <a:rPr lang="ko-KR" altLang="en-US" sz="1600" dirty="0" smtClean="0"/>
              <a:t>를 지원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-JDK1.2 : JIT Compiler</a:t>
            </a:r>
            <a:r>
              <a:rPr lang="ko-KR" altLang="en-US" sz="1600" dirty="0" smtClean="0"/>
              <a:t>가 추가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-JDK1.3 : </a:t>
            </a:r>
            <a:r>
              <a:rPr lang="ko-KR" altLang="en-US" sz="1600" dirty="0" smtClean="0"/>
              <a:t>자바의 이름이 </a:t>
            </a:r>
            <a:r>
              <a:rPr lang="en-US" altLang="ko-KR" sz="1600" dirty="0" smtClean="0"/>
              <a:t>Java2</a:t>
            </a:r>
            <a:r>
              <a:rPr lang="ko-KR" altLang="en-US" sz="1600" dirty="0" smtClean="0"/>
              <a:t>로 변경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JNDI(Java Naming &amp; Directory Interface)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이름을 사용하여 </a:t>
            </a:r>
            <a:r>
              <a:rPr lang="ko-KR" altLang="en-US" sz="1600" dirty="0" err="1" smtClean="0"/>
              <a:t>객체을</a:t>
            </a:r>
            <a:r>
              <a:rPr lang="ko-KR" altLang="en-US" sz="1600" dirty="0" smtClean="0"/>
              <a:t> 찾고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실행 기능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이름에 주소를 부여하여 손쉽게 찾아가는 기능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464315" y="1035827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92" y="1357298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컴파일과 실행을 모두 할 수 있는 개발 </a:t>
            </a:r>
            <a:r>
              <a:rPr lang="ko-KR" altLang="en-US" sz="1400" dirty="0" err="1" smtClean="0"/>
              <a:t>킷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j</a:t>
            </a:r>
            <a:r>
              <a:rPr lang="en-US" altLang="ko-KR" sz="1400" dirty="0" smtClean="0"/>
              <a:t>avac.exe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java.exe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428728" y="78579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5918" y="785794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J</a:t>
            </a:r>
            <a:r>
              <a:rPr lang="en-US" altLang="ko-KR" sz="1400" dirty="0" smtClean="0"/>
              <a:t>ava </a:t>
            </a:r>
            <a:r>
              <a:rPr lang="en-US" altLang="ko-KR" sz="1400" b="1" dirty="0" smtClean="0"/>
              <a:t>R</a:t>
            </a:r>
            <a:r>
              <a:rPr lang="en-US" altLang="ko-KR" sz="1400" dirty="0" smtClean="0"/>
              <a:t>untime </a:t>
            </a:r>
            <a:r>
              <a:rPr lang="en-US" altLang="ko-KR" sz="1400" b="1" dirty="0" smtClean="0"/>
              <a:t>E</a:t>
            </a:r>
            <a:r>
              <a:rPr lang="en-US" altLang="ko-KR" sz="1400" dirty="0" smtClean="0"/>
              <a:t>nvironment</a:t>
            </a:r>
          </a:p>
          <a:p>
            <a:r>
              <a:rPr lang="ko-KR" altLang="en-US" sz="1400" dirty="0" smtClean="0"/>
              <a:t>컴파일은 할 수 없고 실행만 할 수 있는 실행 </a:t>
            </a:r>
            <a:r>
              <a:rPr lang="ko-KR" altLang="en-US" sz="1400" dirty="0" err="1" smtClean="0"/>
              <a:t>킷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4643438" y="2285992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3438" y="1928802"/>
            <a:ext cx="188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Green &gt; Oak &gt; Java 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1500166" y="592933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14480" y="5929330"/>
            <a:ext cx="617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Just In Time : </a:t>
            </a:r>
            <a:r>
              <a:rPr lang="ko-KR" altLang="en-US" sz="1200" dirty="0" smtClean="0"/>
              <a:t>다른 언어로 작성된 코드</a:t>
            </a:r>
            <a:r>
              <a:rPr lang="en-US" altLang="ko-KR" sz="1200" dirty="0" smtClean="0"/>
              <a:t>(native code)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JVM</a:t>
            </a:r>
            <a:r>
              <a:rPr lang="ko-KR" altLang="en-US" sz="1200" dirty="0" smtClean="0"/>
              <a:t>에서 별도로 번역하지 않고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 실행할 수 있는 기능</a:t>
            </a:r>
            <a:r>
              <a:rPr lang="en-US" altLang="ko-KR" sz="1200" dirty="0" smtClean="0"/>
              <a:t>. =&gt;</a:t>
            </a:r>
            <a:r>
              <a:rPr lang="ko-KR" altLang="en-US" sz="1200" dirty="0" smtClean="0"/>
              <a:t>실행속도향상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76576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-JDK1.4 : Java SE 4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RegExp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, NIO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기존의 </a:t>
            </a:r>
            <a:r>
              <a:rPr lang="en-US" altLang="ko-KR" sz="1600" dirty="0" err="1" smtClean="0"/>
              <a:t>IOStream</a:t>
            </a:r>
            <a:r>
              <a:rPr lang="ko-KR" altLang="en-US" sz="1600" dirty="0" smtClean="0"/>
              <a:t>을 개선한 스트림 객체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-JDK1.5 :  Java SE 5</a:t>
            </a:r>
            <a:endParaRPr lang="en-US" altLang="ko-KR" sz="1600" dirty="0"/>
          </a:p>
          <a:p>
            <a:r>
              <a:rPr lang="en-US" altLang="ko-KR" sz="1600" dirty="0" smtClean="0"/>
              <a:t>            Generic( </a:t>
            </a:r>
            <a:r>
              <a:rPr lang="ko-KR" altLang="en-US" sz="1600" dirty="0" smtClean="0"/>
              <a:t>입력 </a:t>
            </a:r>
            <a:r>
              <a:rPr lang="ko-KR" altLang="en-US" sz="1600" dirty="0" smtClean="0"/>
              <a:t>데이터 형을 </a:t>
            </a:r>
            <a:r>
              <a:rPr lang="ko-KR" altLang="en-US" sz="1600" dirty="0" smtClean="0"/>
              <a:t>제한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autoboxing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unboxing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Variable Arguments(</a:t>
            </a:r>
            <a:r>
              <a:rPr lang="ko-KR" altLang="en-US" sz="1600" dirty="0" smtClean="0"/>
              <a:t>가변 인자형 추가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개선된 </a:t>
            </a:r>
            <a:r>
              <a:rPr lang="en-US" altLang="ko-KR" sz="1600" dirty="0" smtClean="0"/>
              <a:t>for,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static import, Scanner( JVM</a:t>
            </a:r>
            <a:r>
              <a:rPr lang="ko-KR" altLang="en-US" sz="1600" dirty="0" smtClean="0"/>
              <a:t>외부의 값을 손쉽게 </a:t>
            </a:r>
            <a:r>
              <a:rPr lang="ko-KR" altLang="en-US" sz="1600" dirty="0" err="1" smtClean="0"/>
              <a:t>입력받기</a:t>
            </a:r>
            <a:r>
              <a:rPr lang="ko-KR" altLang="en-US" sz="1600" dirty="0" smtClean="0"/>
              <a:t> 위한 객체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annotation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r>
              <a:rPr lang="en-US" altLang="ko-KR" sz="1600" dirty="0" smtClean="0"/>
              <a:t>-JDK 1.6 : Java SE 6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java core </a:t>
            </a:r>
            <a:r>
              <a:rPr lang="ko-KR" altLang="en-US" sz="1600" dirty="0" smtClean="0"/>
              <a:t>기능 개선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-JDK 1.7 : Java SE 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정수상수 값에 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구분자를</a:t>
            </a:r>
            <a:r>
              <a:rPr lang="ko-KR" altLang="en-US" sz="1600" dirty="0" smtClean="0"/>
              <a:t> 추가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switch~case</a:t>
            </a:r>
            <a:r>
              <a:rPr lang="ko-KR" altLang="en-US" sz="1600" dirty="0" smtClean="0"/>
              <a:t>문의 문자열 비교기능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-JDK1.8 : Java SE 8</a:t>
            </a:r>
          </a:p>
          <a:p>
            <a:r>
              <a:rPr lang="en-US" altLang="ko-KR" sz="1600" dirty="0" smtClean="0"/>
              <a:t>             lambda</a:t>
            </a:r>
            <a:r>
              <a:rPr lang="ko-KR" altLang="en-US" sz="1600" dirty="0" smtClean="0"/>
              <a:t>식 추가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인터페이스를 간편하게 사용할 수 있는 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Java SE 9, 10, 11~ 17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module </a:t>
            </a:r>
            <a:r>
              <a:rPr lang="ko-KR" altLang="en-US" sz="1600" dirty="0" smtClean="0"/>
              <a:t>기능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633821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프로그램을 짠다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코딩을 한다</a:t>
            </a:r>
            <a:r>
              <a:rPr lang="en-US" altLang="ko-KR" sz="1600" dirty="0" smtClean="0"/>
              <a:t>.) &lt;= </a:t>
            </a:r>
            <a:r>
              <a:rPr lang="ko-KR" altLang="en-US" sz="1600" dirty="0" smtClean="0"/>
              <a:t>사람이 하는 일을 컴퓨터에게 시키기 위해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코딩 순서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1.Source code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영어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특수문자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class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2.</a:t>
            </a:r>
            <a:r>
              <a:rPr lang="ko-KR" altLang="en-US" sz="1600" dirty="0" smtClean="0"/>
              <a:t>저장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클래스명</a:t>
            </a:r>
            <a:r>
              <a:rPr lang="en-US" altLang="ko-KR" sz="1600" b="1" dirty="0" smtClean="0"/>
              <a:t>.java</a:t>
            </a:r>
            <a:endParaRPr lang="en-US" altLang="ko-KR" sz="1600" b="1" dirty="0"/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3.</a:t>
            </a:r>
            <a:r>
              <a:rPr lang="ko-KR" altLang="en-US" sz="1600" dirty="0" smtClean="0"/>
              <a:t>컴파일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사람의 언어로 된 파일을 컴퓨터 언어로 번역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Compiler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 (javac.exe)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사용법 </a:t>
            </a:r>
            <a:r>
              <a:rPr lang="en-US" altLang="ko-KR" sz="1600" dirty="0" smtClean="0"/>
              <a:t>) - DOS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–</a:t>
            </a:r>
            <a:r>
              <a:rPr lang="ko-KR" altLang="en-US" sz="1600" dirty="0" smtClean="0"/>
              <a:t>옵션 소스파일명</a:t>
            </a:r>
            <a:r>
              <a:rPr lang="en-US" altLang="ko-KR" sz="1600" dirty="0" smtClean="0"/>
              <a:t>.java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소스파일명</a:t>
            </a:r>
            <a:r>
              <a:rPr lang="en-US" altLang="ko-KR" sz="1600" b="1" dirty="0" smtClean="0"/>
              <a:t>.class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파일생성 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4.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컴퓨터언어로 번역된 파일을 사용하여 일을 시킨다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실행기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( java.exe 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사용법 </a:t>
            </a:r>
            <a:r>
              <a:rPr lang="en-US" altLang="ko-KR" sz="1600" dirty="0" smtClean="0"/>
              <a:t>) – DOS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java –</a:t>
            </a:r>
            <a:r>
              <a:rPr lang="ko-KR" altLang="en-US" sz="1600" dirty="0" smtClean="0"/>
              <a:t>옵션 바이트코드명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07257" y="82151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1000108"/>
            <a:ext cx="5739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개발언어를 사용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기계어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컴퓨터의 언어로 코딩 </a:t>
            </a:r>
            <a:r>
              <a:rPr lang="en-US" altLang="ko-KR" sz="1200" dirty="0" smtClean="0"/>
              <a:t>: Low Level Language)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Assembly, COBOL,,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속도 빠름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번역과정이 없기 때문에 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어렵다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한글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사람의 언어로 코딩 </a:t>
            </a:r>
            <a:r>
              <a:rPr lang="en-US" altLang="ko-KR" sz="1200" dirty="0" smtClean="0"/>
              <a:t>: High Level Language) : Java, C, </a:t>
            </a:r>
            <a:r>
              <a:rPr lang="en-US" altLang="ko-KR" sz="1200" dirty="0" err="1" smtClean="0"/>
              <a:t>PyThon</a:t>
            </a:r>
            <a:r>
              <a:rPr lang="en-US" altLang="ko-KR" sz="1200" dirty="0" smtClean="0"/>
              <a:t>,,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속도느림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사람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컴퓨터언어 번역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쉽다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1357290" y="357187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2714612" y="392906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364" y="3643314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Source File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786322"/>
            <a:ext cx="20717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 rot="10800000" flipV="1">
            <a:off x="6029339" y="5262573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5140" y="51214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</a:t>
            </a:r>
            <a:r>
              <a:rPr lang="ko-KR" altLang="en-US" sz="1400" dirty="0"/>
              <a:t>러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5965041" y="4679165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2395" y="44071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실행</a:t>
            </a:r>
            <a:r>
              <a:rPr lang="ko-KR" altLang="en-US" sz="1400" dirty="0" err="1"/>
              <a:t>기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3000364" y="542926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7026" y="5264363"/>
            <a:ext cx="16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Byte code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기계어로</a:t>
            </a:r>
            <a:endParaRPr lang="en-US" altLang="ko-KR" sz="1200" dirty="0" smtClean="0"/>
          </a:p>
          <a:p>
            <a:r>
              <a:rPr lang="ko-KR" altLang="en-US" sz="1200" dirty="0" smtClean="0"/>
              <a:t>번역된 파일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358784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소스코드 작성 시 주의 사항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대소문자를 구분하여 작성</a:t>
            </a:r>
            <a:r>
              <a:rPr lang="en-US" altLang="ko-KR" sz="1600" dirty="0" smtClean="0"/>
              <a:t>. (A   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문장의 끝에는 반드시 </a:t>
            </a:r>
            <a:r>
              <a:rPr lang="en-US" altLang="ko-KR" sz="1600" dirty="0" smtClean="0"/>
              <a:t>;</a:t>
            </a:r>
            <a:r>
              <a:rPr lang="ko-KR" altLang="en-US" sz="1600" dirty="0" smtClean="0"/>
              <a:t>을 붙인다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괄호는 짝으로 만든다</a:t>
            </a:r>
            <a:r>
              <a:rPr lang="en-US" altLang="ko-KR" sz="1600" dirty="0" smtClean="0"/>
              <a:t>.{ }, ( ), [ 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ko-KR" altLang="en-US" sz="1600" dirty="0" smtClean="0"/>
              <a:t>흐름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변수 </a:t>
            </a:r>
            <a:endParaRPr lang="en-US" altLang="ko-KR" sz="1600" dirty="0" smtClean="0"/>
          </a:p>
          <a:p>
            <a:r>
              <a:rPr lang="en-US" altLang="ko-KR" sz="1600" smtClean="0"/>
              <a:t>P20~P26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14678" y="64291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14678" y="71435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3181337" y="642918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785786" y="100010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7224" y="10001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명령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1145</Words>
  <Application>Microsoft Office PowerPoint</Application>
  <PresentationFormat>화면 슬라이드 쇼(4:3)</PresentationFormat>
  <Paragraphs>207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77</cp:revision>
  <dcterms:created xsi:type="dcterms:W3CDTF">2021-12-22T23:42:56Z</dcterms:created>
  <dcterms:modified xsi:type="dcterms:W3CDTF">2021-12-24T00:43:15Z</dcterms:modified>
</cp:coreProperties>
</file>