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277" autoAdjust="0"/>
    <p:restoredTop sz="94660"/>
  </p:normalViewPr>
  <p:slideViewPr>
    <p:cSldViewPr>
      <p:cViewPr>
        <p:scale>
          <a:sx n="200" d="100"/>
          <a:sy n="200" d="100"/>
        </p:scale>
        <p:origin x="372" y="3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8C268-EC64-4816-8815-7D73728C226D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FE66B-0F47-4ABF-8A51-B09AF406E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FE66B-0F47-4ABF-8A51-B09AF406E672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D15F-FC6F-4DEE-A2B3-EFAD951934E4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3B66-FA4E-40DF-ACC8-89004F6356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7158" y="1214422"/>
            <a:ext cx="3643338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43570" y="1214422"/>
            <a:ext cx="2786082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58" y="85723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Compile Time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8337" y="91652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 Time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1928794" y="107154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3108" y="857232"/>
            <a:ext cx="135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Byte code</a:t>
            </a:r>
            <a:r>
              <a:rPr lang="ko-KR" altLang="en-US" sz="1400" dirty="0" smtClean="0"/>
              <a:t>생산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6752783" y="113084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67097" y="916528"/>
            <a:ext cx="173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CPU, Memory </a:t>
            </a:r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596" y="1357298"/>
            <a:ext cx="308693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dirty="0" smtClean="0"/>
              <a:t>1.Source code </a:t>
            </a:r>
            <a:r>
              <a:rPr lang="ko-KR" altLang="en-US" sz="1400" dirty="0" smtClean="0"/>
              <a:t>작성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{</a:t>
            </a:r>
          </a:p>
          <a:p>
            <a:pPr marL="342900" indent="-342900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안녕</a:t>
            </a:r>
            <a:r>
              <a:rPr lang="en-US" altLang="ko-KR" sz="1400" dirty="0" smtClean="0"/>
              <a:t>”);</a:t>
            </a:r>
            <a:endParaRPr lang="en-US" altLang="ko-KR" sz="1400" dirty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}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2.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.java ( </a:t>
            </a:r>
            <a:r>
              <a:rPr lang="en-US" altLang="ko-KR" sz="1400" b="1" dirty="0" smtClean="0"/>
              <a:t>Test.java</a:t>
            </a:r>
            <a:r>
              <a:rPr lang="en-US" altLang="ko-KR" sz="1400" dirty="0" smtClean="0"/>
              <a:t> )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3.</a:t>
            </a:r>
            <a:r>
              <a:rPr lang="ko-KR" altLang="en-US" sz="1400" dirty="0" smtClean="0"/>
              <a:t>컴파일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컴파일러사용</a:t>
            </a:r>
            <a:r>
              <a:rPr lang="en-US" altLang="ko-KR" sz="1400" dirty="0" smtClean="0"/>
              <a:t>.(javac.exe)</a:t>
            </a:r>
          </a:p>
          <a:p>
            <a:pPr marL="342900" indent="-342900"/>
            <a:r>
              <a:rPr lang="en-US" altLang="ko-KR" sz="1400" dirty="0" smtClean="0"/>
              <a:t>  DOS</a:t>
            </a:r>
            <a:r>
              <a:rPr lang="ko-KR" altLang="en-US" sz="1400" dirty="0" smtClean="0"/>
              <a:t>창 </a:t>
            </a:r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err="1" smtClean="0"/>
              <a:t>javac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.java ( </a:t>
            </a:r>
            <a:r>
              <a:rPr lang="en-US" altLang="ko-KR" sz="1400" dirty="0" err="1" smtClean="0"/>
              <a:t>javac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Test.java</a:t>
            </a:r>
            <a:r>
              <a:rPr lang="en-US" altLang="ko-KR" sz="1400" dirty="0" smtClean="0"/>
              <a:t> )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H="1">
            <a:off x="1035819" y="2107397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>
            <a:off x="1142976" y="3000372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785786" y="4000504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H="1">
            <a:off x="1821636" y="3964785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5786" y="3774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8215" y="3774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</a:t>
            </a:r>
            <a:endParaRPr lang="ko-KR" altLang="en-US" dirty="0"/>
          </a:p>
        </p:txBody>
      </p:sp>
      <p:sp>
        <p:nvSpPr>
          <p:cNvPr id="25" name="자유형 24"/>
          <p:cNvSpPr/>
          <p:nvPr/>
        </p:nvSpPr>
        <p:spPr>
          <a:xfrm>
            <a:off x="171204" y="1556219"/>
            <a:ext cx="614609" cy="2849094"/>
          </a:xfrm>
          <a:custGeom>
            <a:avLst/>
            <a:gdLst>
              <a:gd name="connsiteX0" fmla="*/ 614609 w 614609"/>
              <a:gd name="connsiteY0" fmla="*/ 2820519 h 2849094"/>
              <a:gd name="connsiteX1" fmla="*/ 600321 w 614609"/>
              <a:gd name="connsiteY1" fmla="*/ 2834806 h 2849094"/>
              <a:gd name="connsiteX2" fmla="*/ 586034 w 614609"/>
              <a:gd name="connsiteY2" fmla="*/ 2839569 h 2849094"/>
              <a:gd name="connsiteX3" fmla="*/ 571746 w 614609"/>
              <a:gd name="connsiteY3" fmla="*/ 2849094 h 2849094"/>
              <a:gd name="connsiteX4" fmla="*/ 419346 w 614609"/>
              <a:gd name="connsiteY4" fmla="*/ 2844331 h 2849094"/>
              <a:gd name="connsiteX5" fmla="*/ 400296 w 614609"/>
              <a:gd name="connsiteY5" fmla="*/ 2834806 h 2849094"/>
              <a:gd name="connsiteX6" fmla="*/ 366959 w 614609"/>
              <a:gd name="connsiteY6" fmla="*/ 2825281 h 2849094"/>
              <a:gd name="connsiteX7" fmla="*/ 338384 w 614609"/>
              <a:gd name="connsiteY7" fmla="*/ 2806231 h 2849094"/>
              <a:gd name="connsiteX8" fmla="*/ 324096 w 614609"/>
              <a:gd name="connsiteY8" fmla="*/ 2796706 h 2849094"/>
              <a:gd name="connsiteX9" fmla="*/ 290759 w 614609"/>
              <a:gd name="connsiteY9" fmla="*/ 2772894 h 2849094"/>
              <a:gd name="connsiteX10" fmla="*/ 281234 w 614609"/>
              <a:gd name="connsiteY10" fmla="*/ 2758606 h 2849094"/>
              <a:gd name="connsiteX11" fmla="*/ 266946 w 614609"/>
              <a:gd name="connsiteY11" fmla="*/ 2739556 h 2849094"/>
              <a:gd name="connsiteX12" fmla="*/ 262184 w 614609"/>
              <a:gd name="connsiteY12" fmla="*/ 2715744 h 2849094"/>
              <a:gd name="connsiteX13" fmla="*/ 233609 w 614609"/>
              <a:gd name="connsiteY13" fmla="*/ 2668119 h 2849094"/>
              <a:gd name="connsiteX14" fmla="*/ 224084 w 614609"/>
              <a:gd name="connsiteY14" fmla="*/ 2649069 h 2849094"/>
              <a:gd name="connsiteX15" fmla="*/ 209796 w 614609"/>
              <a:gd name="connsiteY15" fmla="*/ 2630019 h 2849094"/>
              <a:gd name="connsiteX16" fmla="*/ 190746 w 614609"/>
              <a:gd name="connsiteY16" fmla="*/ 2577631 h 2849094"/>
              <a:gd name="connsiteX17" fmla="*/ 166934 w 614609"/>
              <a:gd name="connsiteY17" fmla="*/ 2530006 h 2849094"/>
              <a:gd name="connsiteX18" fmla="*/ 152646 w 614609"/>
              <a:gd name="connsiteY18" fmla="*/ 2501431 h 2849094"/>
              <a:gd name="connsiteX19" fmla="*/ 147884 w 614609"/>
              <a:gd name="connsiteY19" fmla="*/ 2487144 h 2849094"/>
              <a:gd name="connsiteX20" fmla="*/ 143121 w 614609"/>
              <a:gd name="connsiteY20" fmla="*/ 2468094 h 2849094"/>
              <a:gd name="connsiteX21" fmla="*/ 133596 w 614609"/>
              <a:gd name="connsiteY21" fmla="*/ 2453806 h 2849094"/>
              <a:gd name="connsiteX22" fmla="*/ 128834 w 614609"/>
              <a:gd name="connsiteY22" fmla="*/ 2425231 h 2849094"/>
              <a:gd name="connsiteX23" fmla="*/ 114546 w 614609"/>
              <a:gd name="connsiteY23" fmla="*/ 2396656 h 2849094"/>
              <a:gd name="connsiteX24" fmla="*/ 109784 w 614609"/>
              <a:gd name="connsiteY24" fmla="*/ 2382369 h 2849094"/>
              <a:gd name="connsiteX25" fmla="*/ 100259 w 614609"/>
              <a:gd name="connsiteY25" fmla="*/ 2358556 h 2849094"/>
              <a:gd name="connsiteX26" fmla="*/ 95496 w 614609"/>
              <a:gd name="connsiteY26" fmla="*/ 2344269 h 2849094"/>
              <a:gd name="connsiteX27" fmla="*/ 90734 w 614609"/>
              <a:gd name="connsiteY27" fmla="*/ 2320456 h 2849094"/>
              <a:gd name="connsiteX28" fmla="*/ 76446 w 614609"/>
              <a:gd name="connsiteY28" fmla="*/ 2291881 h 2849094"/>
              <a:gd name="connsiteX29" fmla="*/ 66921 w 614609"/>
              <a:gd name="connsiteY29" fmla="*/ 2234731 h 2849094"/>
              <a:gd name="connsiteX30" fmla="*/ 57396 w 614609"/>
              <a:gd name="connsiteY30" fmla="*/ 2210919 h 2849094"/>
              <a:gd name="connsiteX31" fmla="*/ 47871 w 614609"/>
              <a:gd name="connsiteY31" fmla="*/ 2172819 h 2849094"/>
              <a:gd name="connsiteX32" fmla="*/ 38346 w 614609"/>
              <a:gd name="connsiteY32" fmla="*/ 1991844 h 2849094"/>
              <a:gd name="connsiteX33" fmla="*/ 33584 w 614609"/>
              <a:gd name="connsiteY33" fmla="*/ 1968031 h 2849094"/>
              <a:gd name="connsiteX34" fmla="*/ 28821 w 614609"/>
              <a:gd name="connsiteY34" fmla="*/ 1915644 h 2849094"/>
              <a:gd name="connsiteX35" fmla="*/ 24059 w 614609"/>
              <a:gd name="connsiteY35" fmla="*/ 1891831 h 2849094"/>
              <a:gd name="connsiteX36" fmla="*/ 14534 w 614609"/>
              <a:gd name="connsiteY36" fmla="*/ 1796581 h 2849094"/>
              <a:gd name="connsiteX37" fmla="*/ 14534 w 614609"/>
              <a:gd name="connsiteY37" fmla="*/ 329731 h 2849094"/>
              <a:gd name="connsiteX38" fmla="*/ 28821 w 614609"/>
              <a:gd name="connsiteY38" fmla="*/ 272581 h 2849094"/>
              <a:gd name="connsiteX39" fmla="*/ 33584 w 614609"/>
              <a:gd name="connsiteY39" fmla="*/ 258294 h 2849094"/>
              <a:gd name="connsiteX40" fmla="*/ 38346 w 614609"/>
              <a:gd name="connsiteY40" fmla="*/ 234481 h 2849094"/>
              <a:gd name="connsiteX41" fmla="*/ 47871 w 614609"/>
              <a:gd name="connsiteY41" fmla="*/ 220194 h 2849094"/>
              <a:gd name="connsiteX42" fmla="*/ 52634 w 614609"/>
              <a:gd name="connsiteY42" fmla="*/ 205906 h 2849094"/>
              <a:gd name="connsiteX43" fmla="*/ 62159 w 614609"/>
              <a:gd name="connsiteY43" fmla="*/ 186856 h 2849094"/>
              <a:gd name="connsiteX44" fmla="*/ 66921 w 614609"/>
              <a:gd name="connsiteY44" fmla="*/ 163044 h 2849094"/>
              <a:gd name="connsiteX45" fmla="*/ 76446 w 614609"/>
              <a:gd name="connsiteY45" fmla="*/ 148756 h 2849094"/>
              <a:gd name="connsiteX46" fmla="*/ 81209 w 614609"/>
              <a:gd name="connsiteY46" fmla="*/ 134469 h 2849094"/>
              <a:gd name="connsiteX47" fmla="*/ 90734 w 614609"/>
              <a:gd name="connsiteY47" fmla="*/ 120181 h 2849094"/>
              <a:gd name="connsiteX48" fmla="*/ 119309 w 614609"/>
              <a:gd name="connsiteY48" fmla="*/ 72556 h 2849094"/>
              <a:gd name="connsiteX49" fmla="*/ 133596 w 614609"/>
              <a:gd name="connsiteY49" fmla="*/ 63031 h 2849094"/>
              <a:gd name="connsiteX50" fmla="*/ 147884 w 614609"/>
              <a:gd name="connsiteY50" fmla="*/ 48744 h 2849094"/>
              <a:gd name="connsiteX51" fmla="*/ 166934 w 614609"/>
              <a:gd name="connsiteY51" fmla="*/ 43981 h 2849094"/>
              <a:gd name="connsiteX52" fmla="*/ 195509 w 614609"/>
              <a:gd name="connsiteY52" fmla="*/ 29694 h 2849094"/>
              <a:gd name="connsiteX53" fmla="*/ 209796 w 614609"/>
              <a:gd name="connsiteY53" fmla="*/ 20169 h 2849094"/>
              <a:gd name="connsiteX54" fmla="*/ 276471 w 614609"/>
              <a:gd name="connsiteY54" fmla="*/ 1119 h 2849094"/>
              <a:gd name="connsiteX55" fmla="*/ 333621 w 614609"/>
              <a:gd name="connsiteY55" fmla="*/ 1119 h 284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14609" h="2849094">
                <a:moveTo>
                  <a:pt x="614609" y="2820519"/>
                </a:moveTo>
                <a:cubicBezTo>
                  <a:pt x="609846" y="2825281"/>
                  <a:pt x="605925" y="2831070"/>
                  <a:pt x="600321" y="2834806"/>
                </a:cubicBezTo>
                <a:cubicBezTo>
                  <a:pt x="596144" y="2837591"/>
                  <a:pt x="590524" y="2837324"/>
                  <a:pt x="586034" y="2839569"/>
                </a:cubicBezTo>
                <a:cubicBezTo>
                  <a:pt x="580914" y="2842129"/>
                  <a:pt x="576509" y="2845919"/>
                  <a:pt x="571746" y="2849094"/>
                </a:cubicBezTo>
                <a:cubicBezTo>
                  <a:pt x="520946" y="2847506"/>
                  <a:pt x="469995" y="2848552"/>
                  <a:pt x="419346" y="2844331"/>
                </a:cubicBezTo>
                <a:cubicBezTo>
                  <a:pt x="412271" y="2843741"/>
                  <a:pt x="406822" y="2837603"/>
                  <a:pt x="400296" y="2834806"/>
                </a:cubicBezTo>
                <a:cubicBezTo>
                  <a:pt x="390735" y="2830708"/>
                  <a:pt x="376620" y="2827697"/>
                  <a:pt x="366959" y="2825281"/>
                </a:cubicBezTo>
                <a:cubicBezTo>
                  <a:pt x="339874" y="2798198"/>
                  <a:pt x="365953" y="2820016"/>
                  <a:pt x="338384" y="2806231"/>
                </a:cubicBezTo>
                <a:cubicBezTo>
                  <a:pt x="333264" y="2803671"/>
                  <a:pt x="328754" y="2800033"/>
                  <a:pt x="324096" y="2796706"/>
                </a:cubicBezTo>
                <a:cubicBezTo>
                  <a:pt x="282727" y="2767158"/>
                  <a:pt x="324442" y="2795350"/>
                  <a:pt x="290759" y="2772894"/>
                </a:cubicBezTo>
                <a:cubicBezTo>
                  <a:pt x="287584" y="2768131"/>
                  <a:pt x="284561" y="2763264"/>
                  <a:pt x="281234" y="2758606"/>
                </a:cubicBezTo>
                <a:cubicBezTo>
                  <a:pt x="276620" y="2752147"/>
                  <a:pt x="270170" y="2746809"/>
                  <a:pt x="266946" y="2739556"/>
                </a:cubicBezTo>
                <a:cubicBezTo>
                  <a:pt x="263658" y="2732159"/>
                  <a:pt x="265607" y="2723079"/>
                  <a:pt x="262184" y="2715744"/>
                </a:cubicBezTo>
                <a:cubicBezTo>
                  <a:pt x="254355" y="2698968"/>
                  <a:pt x="241888" y="2684678"/>
                  <a:pt x="233609" y="2668119"/>
                </a:cubicBezTo>
                <a:cubicBezTo>
                  <a:pt x="230434" y="2661769"/>
                  <a:pt x="227847" y="2655089"/>
                  <a:pt x="224084" y="2649069"/>
                </a:cubicBezTo>
                <a:cubicBezTo>
                  <a:pt x="219877" y="2642338"/>
                  <a:pt x="213651" y="2636958"/>
                  <a:pt x="209796" y="2630019"/>
                </a:cubicBezTo>
                <a:cubicBezTo>
                  <a:pt x="200333" y="2612986"/>
                  <a:pt x="198522" y="2595406"/>
                  <a:pt x="190746" y="2577631"/>
                </a:cubicBezTo>
                <a:cubicBezTo>
                  <a:pt x="183632" y="2561370"/>
                  <a:pt x="172547" y="2546844"/>
                  <a:pt x="166934" y="2530006"/>
                </a:cubicBezTo>
                <a:cubicBezTo>
                  <a:pt x="160361" y="2510289"/>
                  <a:pt x="164956" y="2519896"/>
                  <a:pt x="152646" y="2501431"/>
                </a:cubicBezTo>
                <a:cubicBezTo>
                  <a:pt x="151059" y="2496669"/>
                  <a:pt x="149263" y="2491971"/>
                  <a:pt x="147884" y="2487144"/>
                </a:cubicBezTo>
                <a:cubicBezTo>
                  <a:pt x="146086" y="2480850"/>
                  <a:pt x="145699" y="2474110"/>
                  <a:pt x="143121" y="2468094"/>
                </a:cubicBezTo>
                <a:cubicBezTo>
                  <a:pt x="140866" y="2462833"/>
                  <a:pt x="136771" y="2458569"/>
                  <a:pt x="133596" y="2453806"/>
                </a:cubicBezTo>
                <a:cubicBezTo>
                  <a:pt x="132009" y="2444281"/>
                  <a:pt x="131888" y="2434392"/>
                  <a:pt x="128834" y="2425231"/>
                </a:cubicBezTo>
                <a:cubicBezTo>
                  <a:pt x="125466" y="2415128"/>
                  <a:pt x="118871" y="2406387"/>
                  <a:pt x="114546" y="2396656"/>
                </a:cubicBezTo>
                <a:cubicBezTo>
                  <a:pt x="112507" y="2392069"/>
                  <a:pt x="111547" y="2387069"/>
                  <a:pt x="109784" y="2382369"/>
                </a:cubicBezTo>
                <a:cubicBezTo>
                  <a:pt x="106782" y="2374364"/>
                  <a:pt x="103261" y="2366561"/>
                  <a:pt x="100259" y="2358556"/>
                </a:cubicBezTo>
                <a:cubicBezTo>
                  <a:pt x="98496" y="2353856"/>
                  <a:pt x="96714" y="2349139"/>
                  <a:pt x="95496" y="2344269"/>
                </a:cubicBezTo>
                <a:cubicBezTo>
                  <a:pt x="93533" y="2336416"/>
                  <a:pt x="93500" y="2328063"/>
                  <a:pt x="90734" y="2320456"/>
                </a:cubicBezTo>
                <a:cubicBezTo>
                  <a:pt x="87095" y="2310448"/>
                  <a:pt x="81209" y="2301406"/>
                  <a:pt x="76446" y="2291881"/>
                </a:cubicBezTo>
                <a:cubicBezTo>
                  <a:pt x="73948" y="2271891"/>
                  <a:pt x="73216" y="2253614"/>
                  <a:pt x="66921" y="2234731"/>
                </a:cubicBezTo>
                <a:cubicBezTo>
                  <a:pt x="64218" y="2226621"/>
                  <a:pt x="59910" y="2219090"/>
                  <a:pt x="57396" y="2210919"/>
                </a:cubicBezTo>
                <a:cubicBezTo>
                  <a:pt x="53546" y="2198407"/>
                  <a:pt x="47871" y="2172819"/>
                  <a:pt x="47871" y="2172819"/>
                </a:cubicBezTo>
                <a:cubicBezTo>
                  <a:pt x="45662" y="2110961"/>
                  <a:pt x="46415" y="2052364"/>
                  <a:pt x="38346" y="1991844"/>
                </a:cubicBezTo>
                <a:cubicBezTo>
                  <a:pt x="37276" y="1983820"/>
                  <a:pt x="35171" y="1975969"/>
                  <a:pt x="33584" y="1968031"/>
                </a:cubicBezTo>
                <a:cubicBezTo>
                  <a:pt x="31996" y="1950569"/>
                  <a:pt x="30996" y="1933043"/>
                  <a:pt x="28821" y="1915644"/>
                </a:cubicBezTo>
                <a:cubicBezTo>
                  <a:pt x="27817" y="1907612"/>
                  <a:pt x="24906" y="1899881"/>
                  <a:pt x="24059" y="1891831"/>
                </a:cubicBezTo>
                <a:cubicBezTo>
                  <a:pt x="11601" y="1773476"/>
                  <a:pt x="25996" y="1865357"/>
                  <a:pt x="14534" y="1796581"/>
                </a:cubicBezTo>
                <a:cubicBezTo>
                  <a:pt x="0" y="1200755"/>
                  <a:pt x="5847" y="1515545"/>
                  <a:pt x="14534" y="329731"/>
                </a:cubicBezTo>
                <a:cubicBezTo>
                  <a:pt x="14678" y="310058"/>
                  <a:pt x="22760" y="290763"/>
                  <a:pt x="28821" y="272581"/>
                </a:cubicBezTo>
                <a:cubicBezTo>
                  <a:pt x="30409" y="267819"/>
                  <a:pt x="32600" y="263217"/>
                  <a:pt x="33584" y="258294"/>
                </a:cubicBezTo>
                <a:cubicBezTo>
                  <a:pt x="35171" y="250356"/>
                  <a:pt x="35504" y="242060"/>
                  <a:pt x="38346" y="234481"/>
                </a:cubicBezTo>
                <a:cubicBezTo>
                  <a:pt x="40356" y="229122"/>
                  <a:pt x="45311" y="225313"/>
                  <a:pt x="47871" y="220194"/>
                </a:cubicBezTo>
                <a:cubicBezTo>
                  <a:pt x="50116" y="215704"/>
                  <a:pt x="50656" y="210520"/>
                  <a:pt x="52634" y="205906"/>
                </a:cubicBezTo>
                <a:cubicBezTo>
                  <a:pt x="55431" y="199381"/>
                  <a:pt x="58984" y="193206"/>
                  <a:pt x="62159" y="186856"/>
                </a:cubicBezTo>
                <a:cubicBezTo>
                  <a:pt x="63746" y="178919"/>
                  <a:pt x="64079" y="170623"/>
                  <a:pt x="66921" y="163044"/>
                </a:cubicBezTo>
                <a:cubicBezTo>
                  <a:pt x="68931" y="157684"/>
                  <a:pt x="73886" y="153876"/>
                  <a:pt x="76446" y="148756"/>
                </a:cubicBezTo>
                <a:cubicBezTo>
                  <a:pt x="78691" y="144266"/>
                  <a:pt x="78964" y="138959"/>
                  <a:pt x="81209" y="134469"/>
                </a:cubicBezTo>
                <a:cubicBezTo>
                  <a:pt x="83769" y="129349"/>
                  <a:pt x="87894" y="125151"/>
                  <a:pt x="90734" y="120181"/>
                </a:cubicBezTo>
                <a:cubicBezTo>
                  <a:pt x="97791" y="107830"/>
                  <a:pt x="108555" y="79726"/>
                  <a:pt x="119309" y="72556"/>
                </a:cubicBezTo>
                <a:cubicBezTo>
                  <a:pt x="124071" y="69381"/>
                  <a:pt x="129199" y="66695"/>
                  <a:pt x="133596" y="63031"/>
                </a:cubicBezTo>
                <a:cubicBezTo>
                  <a:pt x="138770" y="58719"/>
                  <a:pt x="142036" y="52086"/>
                  <a:pt x="147884" y="48744"/>
                </a:cubicBezTo>
                <a:cubicBezTo>
                  <a:pt x="153567" y="45497"/>
                  <a:pt x="160584" y="45569"/>
                  <a:pt x="166934" y="43981"/>
                </a:cubicBezTo>
                <a:cubicBezTo>
                  <a:pt x="207877" y="16684"/>
                  <a:pt x="156074" y="49411"/>
                  <a:pt x="195509" y="29694"/>
                </a:cubicBezTo>
                <a:cubicBezTo>
                  <a:pt x="200628" y="27134"/>
                  <a:pt x="204513" y="22370"/>
                  <a:pt x="209796" y="20169"/>
                </a:cubicBezTo>
                <a:cubicBezTo>
                  <a:pt x="220252" y="15812"/>
                  <a:pt x="259436" y="2121"/>
                  <a:pt x="276471" y="1119"/>
                </a:cubicBezTo>
                <a:cubicBezTo>
                  <a:pt x="295488" y="0"/>
                  <a:pt x="314571" y="1119"/>
                  <a:pt x="333621" y="111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282" y="4274114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컴파일 에러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문법검증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소스코드수정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16622" y="4286256"/>
            <a:ext cx="1948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class</a:t>
            </a:r>
            <a:r>
              <a:rPr lang="ko-KR" altLang="en-US" sz="1200" dirty="0" smtClean="0"/>
              <a:t>파일생성</a:t>
            </a:r>
            <a:r>
              <a:rPr lang="en-US" altLang="ko-KR" sz="1200" dirty="0" smtClean="0"/>
              <a:t>.(byte code)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Test.class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400" b="1" dirty="0" smtClean="0"/>
              <a:t>4.</a:t>
            </a:r>
            <a:r>
              <a:rPr lang="ko-KR" altLang="en-US" sz="1400" b="1" dirty="0" smtClean="0"/>
              <a:t>실행</a:t>
            </a:r>
            <a:endParaRPr lang="en-US" altLang="ko-KR" sz="1400" b="1" dirty="0" smtClean="0"/>
          </a:p>
          <a:p>
            <a:r>
              <a:rPr lang="en-US" altLang="ko-KR" sz="1400" dirty="0" smtClean="0"/>
              <a:t>  DOS</a:t>
            </a:r>
            <a:r>
              <a:rPr lang="ko-KR" altLang="en-US" sz="1400" dirty="0" smtClean="0"/>
              <a:t>창</a:t>
            </a:r>
            <a:endParaRPr lang="en-US" altLang="ko-KR" sz="1400" dirty="0" smtClean="0"/>
          </a:p>
          <a:p>
            <a:r>
              <a:rPr lang="en-US" altLang="ko-KR" sz="1200" dirty="0" smtClean="0"/>
              <a:t>  java </a:t>
            </a:r>
            <a:r>
              <a:rPr lang="ko-KR" altLang="en-US" sz="1200" dirty="0" smtClean="0"/>
              <a:t>바이트코드명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java Test</a:t>
            </a:r>
          </a:p>
          <a:p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1714480" y="1643050"/>
            <a:ext cx="500066" cy="714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3108" y="1428736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</a:t>
            </a:r>
            <a:endParaRPr lang="ko-KR" altLang="en-US" b="1" dirty="0"/>
          </a:p>
        </p:txBody>
      </p:sp>
      <p:sp>
        <p:nvSpPr>
          <p:cNvPr id="31" name="자유형 30"/>
          <p:cNvSpPr/>
          <p:nvPr/>
        </p:nvSpPr>
        <p:spPr>
          <a:xfrm>
            <a:off x="2571750" y="1733550"/>
            <a:ext cx="1319578" cy="2877140"/>
          </a:xfrm>
          <a:custGeom>
            <a:avLst/>
            <a:gdLst>
              <a:gd name="connsiteX0" fmla="*/ 0 w 1319578"/>
              <a:gd name="connsiteY0" fmla="*/ 0 h 2877140"/>
              <a:gd name="connsiteX1" fmla="*/ 33338 w 1319578"/>
              <a:gd name="connsiteY1" fmla="*/ 14288 h 2877140"/>
              <a:gd name="connsiteX2" fmla="*/ 61913 w 1319578"/>
              <a:gd name="connsiteY2" fmla="*/ 28575 h 2877140"/>
              <a:gd name="connsiteX3" fmla="*/ 85725 w 1319578"/>
              <a:gd name="connsiteY3" fmla="*/ 52388 h 2877140"/>
              <a:gd name="connsiteX4" fmla="*/ 114300 w 1319578"/>
              <a:gd name="connsiteY4" fmla="*/ 85725 h 2877140"/>
              <a:gd name="connsiteX5" fmla="*/ 128588 w 1319578"/>
              <a:gd name="connsiteY5" fmla="*/ 100013 h 2877140"/>
              <a:gd name="connsiteX6" fmla="*/ 147638 w 1319578"/>
              <a:gd name="connsiteY6" fmla="*/ 128588 h 2877140"/>
              <a:gd name="connsiteX7" fmla="*/ 161925 w 1319578"/>
              <a:gd name="connsiteY7" fmla="*/ 161925 h 2877140"/>
              <a:gd name="connsiteX8" fmla="*/ 171450 w 1319578"/>
              <a:gd name="connsiteY8" fmla="*/ 204788 h 2877140"/>
              <a:gd name="connsiteX9" fmla="*/ 180975 w 1319578"/>
              <a:gd name="connsiteY9" fmla="*/ 219075 h 2877140"/>
              <a:gd name="connsiteX10" fmla="*/ 185738 w 1319578"/>
              <a:gd name="connsiteY10" fmla="*/ 238125 h 2877140"/>
              <a:gd name="connsiteX11" fmla="*/ 195263 w 1319578"/>
              <a:gd name="connsiteY11" fmla="*/ 266700 h 2877140"/>
              <a:gd name="connsiteX12" fmla="*/ 200025 w 1319578"/>
              <a:gd name="connsiteY12" fmla="*/ 304800 h 2877140"/>
              <a:gd name="connsiteX13" fmla="*/ 195263 w 1319578"/>
              <a:gd name="connsiteY13" fmla="*/ 442913 h 2877140"/>
              <a:gd name="connsiteX14" fmla="*/ 190500 w 1319578"/>
              <a:gd name="connsiteY14" fmla="*/ 457200 h 2877140"/>
              <a:gd name="connsiteX15" fmla="*/ 180975 w 1319578"/>
              <a:gd name="connsiteY15" fmla="*/ 495300 h 2877140"/>
              <a:gd name="connsiteX16" fmla="*/ 157163 w 1319578"/>
              <a:gd name="connsiteY16" fmla="*/ 528638 h 2877140"/>
              <a:gd name="connsiteX17" fmla="*/ 138113 w 1319578"/>
              <a:gd name="connsiteY17" fmla="*/ 557213 h 2877140"/>
              <a:gd name="connsiteX18" fmla="*/ 128588 w 1319578"/>
              <a:gd name="connsiteY18" fmla="*/ 585788 h 2877140"/>
              <a:gd name="connsiteX19" fmla="*/ 104775 w 1319578"/>
              <a:gd name="connsiteY19" fmla="*/ 614363 h 2877140"/>
              <a:gd name="connsiteX20" fmla="*/ 95250 w 1319578"/>
              <a:gd name="connsiteY20" fmla="*/ 628650 h 2877140"/>
              <a:gd name="connsiteX21" fmla="*/ 66675 w 1319578"/>
              <a:gd name="connsiteY21" fmla="*/ 666750 h 2877140"/>
              <a:gd name="connsiteX22" fmla="*/ 47625 w 1319578"/>
              <a:gd name="connsiteY22" fmla="*/ 695325 h 2877140"/>
              <a:gd name="connsiteX23" fmla="*/ 28575 w 1319578"/>
              <a:gd name="connsiteY23" fmla="*/ 728663 h 2877140"/>
              <a:gd name="connsiteX24" fmla="*/ 23813 w 1319578"/>
              <a:gd name="connsiteY24" fmla="*/ 742950 h 2877140"/>
              <a:gd name="connsiteX25" fmla="*/ 14288 w 1319578"/>
              <a:gd name="connsiteY25" fmla="*/ 757238 h 2877140"/>
              <a:gd name="connsiteX26" fmla="*/ 28575 w 1319578"/>
              <a:gd name="connsiteY26" fmla="*/ 747713 h 2877140"/>
              <a:gd name="connsiteX27" fmla="*/ 38100 w 1319578"/>
              <a:gd name="connsiteY27" fmla="*/ 733425 h 2877140"/>
              <a:gd name="connsiteX28" fmla="*/ 57150 w 1319578"/>
              <a:gd name="connsiteY28" fmla="*/ 719138 h 2877140"/>
              <a:gd name="connsiteX29" fmla="*/ 104775 w 1319578"/>
              <a:gd name="connsiteY29" fmla="*/ 704850 h 2877140"/>
              <a:gd name="connsiteX30" fmla="*/ 152400 w 1319578"/>
              <a:gd name="connsiteY30" fmla="*/ 690563 h 2877140"/>
              <a:gd name="connsiteX31" fmla="*/ 204788 w 1319578"/>
              <a:gd name="connsiteY31" fmla="*/ 685800 h 2877140"/>
              <a:gd name="connsiteX32" fmla="*/ 557213 w 1319578"/>
              <a:gd name="connsiteY32" fmla="*/ 690563 h 2877140"/>
              <a:gd name="connsiteX33" fmla="*/ 576263 w 1319578"/>
              <a:gd name="connsiteY33" fmla="*/ 695325 h 2877140"/>
              <a:gd name="connsiteX34" fmla="*/ 604838 w 1319578"/>
              <a:gd name="connsiteY34" fmla="*/ 709613 h 2877140"/>
              <a:gd name="connsiteX35" fmla="*/ 623888 w 1319578"/>
              <a:gd name="connsiteY35" fmla="*/ 723900 h 2877140"/>
              <a:gd name="connsiteX36" fmla="*/ 638175 w 1319578"/>
              <a:gd name="connsiteY36" fmla="*/ 738188 h 2877140"/>
              <a:gd name="connsiteX37" fmla="*/ 657225 w 1319578"/>
              <a:gd name="connsiteY37" fmla="*/ 742950 h 2877140"/>
              <a:gd name="connsiteX38" fmla="*/ 671513 w 1319578"/>
              <a:gd name="connsiteY38" fmla="*/ 757238 h 2877140"/>
              <a:gd name="connsiteX39" fmla="*/ 719138 w 1319578"/>
              <a:gd name="connsiteY39" fmla="*/ 800100 h 2877140"/>
              <a:gd name="connsiteX40" fmla="*/ 738188 w 1319578"/>
              <a:gd name="connsiteY40" fmla="*/ 828675 h 2877140"/>
              <a:gd name="connsiteX41" fmla="*/ 747713 w 1319578"/>
              <a:gd name="connsiteY41" fmla="*/ 857250 h 2877140"/>
              <a:gd name="connsiteX42" fmla="*/ 776288 w 1319578"/>
              <a:gd name="connsiteY42" fmla="*/ 904875 h 2877140"/>
              <a:gd name="connsiteX43" fmla="*/ 785813 w 1319578"/>
              <a:gd name="connsiteY43" fmla="*/ 942975 h 2877140"/>
              <a:gd name="connsiteX44" fmla="*/ 790575 w 1319578"/>
              <a:gd name="connsiteY44" fmla="*/ 957263 h 2877140"/>
              <a:gd name="connsiteX45" fmla="*/ 795338 w 1319578"/>
              <a:gd name="connsiteY45" fmla="*/ 976313 h 2877140"/>
              <a:gd name="connsiteX46" fmla="*/ 804863 w 1319578"/>
              <a:gd name="connsiteY46" fmla="*/ 1028700 h 2877140"/>
              <a:gd name="connsiteX47" fmla="*/ 795338 w 1319578"/>
              <a:gd name="connsiteY47" fmla="*/ 1238250 h 2877140"/>
              <a:gd name="connsiteX48" fmla="*/ 790575 w 1319578"/>
              <a:gd name="connsiteY48" fmla="*/ 1252538 h 2877140"/>
              <a:gd name="connsiteX49" fmla="*/ 781050 w 1319578"/>
              <a:gd name="connsiteY49" fmla="*/ 1271588 h 2877140"/>
              <a:gd name="connsiteX50" fmla="*/ 771525 w 1319578"/>
              <a:gd name="connsiteY50" fmla="*/ 1309688 h 2877140"/>
              <a:gd name="connsiteX51" fmla="*/ 762000 w 1319578"/>
              <a:gd name="connsiteY51" fmla="*/ 1323975 h 2877140"/>
              <a:gd name="connsiteX52" fmla="*/ 757238 w 1319578"/>
              <a:gd name="connsiteY52" fmla="*/ 1338263 h 2877140"/>
              <a:gd name="connsiteX53" fmla="*/ 738188 w 1319578"/>
              <a:gd name="connsiteY53" fmla="*/ 1366838 h 2877140"/>
              <a:gd name="connsiteX54" fmla="*/ 733425 w 1319578"/>
              <a:gd name="connsiteY54" fmla="*/ 1381125 h 2877140"/>
              <a:gd name="connsiteX55" fmla="*/ 714375 w 1319578"/>
              <a:gd name="connsiteY55" fmla="*/ 1409700 h 2877140"/>
              <a:gd name="connsiteX56" fmla="*/ 704850 w 1319578"/>
              <a:gd name="connsiteY56" fmla="*/ 1428750 h 2877140"/>
              <a:gd name="connsiteX57" fmla="*/ 700088 w 1319578"/>
              <a:gd name="connsiteY57" fmla="*/ 1443038 h 2877140"/>
              <a:gd name="connsiteX58" fmla="*/ 671513 w 1319578"/>
              <a:gd name="connsiteY58" fmla="*/ 1481138 h 2877140"/>
              <a:gd name="connsiteX59" fmla="*/ 661988 w 1319578"/>
              <a:gd name="connsiteY59" fmla="*/ 1495425 h 2877140"/>
              <a:gd name="connsiteX60" fmla="*/ 633413 w 1319578"/>
              <a:gd name="connsiteY60" fmla="*/ 1519238 h 2877140"/>
              <a:gd name="connsiteX61" fmla="*/ 609600 w 1319578"/>
              <a:gd name="connsiteY61" fmla="*/ 1547813 h 2877140"/>
              <a:gd name="connsiteX62" fmla="*/ 590550 w 1319578"/>
              <a:gd name="connsiteY62" fmla="*/ 1571625 h 2877140"/>
              <a:gd name="connsiteX63" fmla="*/ 581025 w 1319578"/>
              <a:gd name="connsiteY63" fmla="*/ 1585913 h 2877140"/>
              <a:gd name="connsiteX64" fmla="*/ 561975 w 1319578"/>
              <a:gd name="connsiteY64" fmla="*/ 1600200 h 2877140"/>
              <a:gd name="connsiteX65" fmla="*/ 542925 w 1319578"/>
              <a:gd name="connsiteY65" fmla="*/ 1624013 h 2877140"/>
              <a:gd name="connsiteX66" fmla="*/ 514350 w 1319578"/>
              <a:gd name="connsiteY66" fmla="*/ 1662113 h 2877140"/>
              <a:gd name="connsiteX67" fmla="*/ 500063 w 1319578"/>
              <a:gd name="connsiteY67" fmla="*/ 1681163 h 2877140"/>
              <a:gd name="connsiteX68" fmla="*/ 481013 w 1319578"/>
              <a:gd name="connsiteY68" fmla="*/ 1695450 h 2877140"/>
              <a:gd name="connsiteX69" fmla="*/ 466725 w 1319578"/>
              <a:gd name="connsiteY69" fmla="*/ 1714500 h 2877140"/>
              <a:gd name="connsiteX70" fmla="*/ 438150 w 1319578"/>
              <a:gd name="connsiteY70" fmla="*/ 1728788 h 2877140"/>
              <a:gd name="connsiteX71" fmla="*/ 414338 w 1319578"/>
              <a:gd name="connsiteY71" fmla="*/ 1752600 h 2877140"/>
              <a:gd name="connsiteX72" fmla="*/ 404813 w 1319578"/>
              <a:gd name="connsiteY72" fmla="*/ 1766888 h 2877140"/>
              <a:gd name="connsiteX73" fmla="*/ 390525 w 1319578"/>
              <a:gd name="connsiteY73" fmla="*/ 1776413 h 2877140"/>
              <a:gd name="connsiteX74" fmla="*/ 376238 w 1319578"/>
              <a:gd name="connsiteY74" fmla="*/ 1790700 h 2877140"/>
              <a:gd name="connsiteX75" fmla="*/ 409575 w 1319578"/>
              <a:gd name="connsiteY75" fmla="*/ 1785938 h 2877140"/>
              <a:gd name="connsiteX76" fmla="*/ 423863 w 1319578"/>
              <a:gd name="connsiteY76" fmla="*/ 1781175 h 2877140"/>
              <a:gd name="connsiteX77" fmla="*/ 438150 w 1319578"/>
              <a:gd name="connsiteY77" fmla="*/ 1771650 h 2877140"/>
              <a:gd name="connsiteX78" fmla="*/ 466725 w 1319578"/>
              <a:gd name="connsiteY78" fmla="*/ 1766888 h 2877140"/>
              <a:gd name="connsiteX79" fmla="*/ 490538 w 1319578"/>
              <a:gd name="connsiteY79" fmla="*/ 1757363 h 2877140"/>
              <a:gd name="connsiteX80" fmla="*/ 885825 w 1319578"/>
              <a:gd name="connsiteY80" fmla="*/ 1757363 h 2877140"/>
              <a:gd name="connsiteX81" fmla="*/ 928688 w 1319578"/>
              <a:gd name="connsiteY81" fmla="*/ 1766888 h 2877140"/>
              <a:gd name="connsiteX82" fmla="*/ 957263 w 1319578"/>
              <a:gd name="connsiteY82" fmla="*/ 1771650 h 2877140"/>
              <a:gd name="connsiteX83" fmla="*/ 1000125 w 1319578"/>
              <a:gd name="connsiteY83" fmla="*/ 1795463 h 2877140"/>
              <a:gd name="connsiteX84" fmla="*/ 1019175 w 1319578"/>
              <a:gd name="connsiteY84" fmla="*/ 1800225 h 2877140"/>
              <a:gd name="connsiteX85" fmla="*/ 1057275 w 1319578"/>
              <a:gd name="connsiteY85" fmla="*/ 1828800 h 2877140"/>
              <a:gd name="connsiteX86" fmla="*/ 1071563 w 1319578"/>
              <a:gd name="connsiteY86" fmla="*/ 1838325 h 2877140"/>
              <a:gd name="connsiteX87" fmla="*/ 1085850 w 1319578"/>
              <a:gd name="connsiteY87" fmla="*/ 1843088 h 2877140"/>
              <a:gd name="connsiteX88" fmla="*/ 1104900 w 1319578"/>
              <a:gd name="connsiteY88" fmla="*/ 1852613 h 2877140"/>
              <a:gd name="connsiteX89" fmla="*/ 1133475 w 1319578"/>
              <a:gd name="connsiteY89" fmla="*/ 1881188 h 2877140"/>
              <a:gd name="connsiteX90" fmla="*/ 1147763 w 1319578"/>
              <a:gd name="connsiteY90" fmla="*/ 1895475 h 2877140"/>
              <a:gd name="connsiteX91" fmla="*/ 1162050 w 1319578"/>
              <a:gd name="connsiteY91" fmla="*/ 1905000 h 2877140"/>
              <a:gd name="connsiteX92" fmla="*/ 1190625 w 1319578"/>
              <a:gd name="connsiteY92" fmla="*/ 1933575 h 2877140"/>
              <a:gd name="connsiteX93" fmla="*/ 1219200 w 1319578"/>
              <a:gd name="connsiteY93" fmla="*/ 1971675 h 2877140"/>
              <a:gd name="connsiteX94" fmla="*/ 1247775 w 1319578"/>
              <a:gd name="connsiteY94" fmla="*/ 2019300 h 2877140"/>
              <a:gd name="connsiteX95" fmla="*/ 1266825 w 1319578"/>
              <a:gd name="connsiteY95" fmla="*/ 2047875 h 2877140"/>
              <a:gd name="connsiteX96" fmla="*/ 1281113 w 1319578"/>
              <a:gd name="connsiteY96" fmla="*/ 2085975 h 2877140"/>
              <a:gd name="connsiteX97" fmla="*/ 1300163 w 1319578"/>
              <a:gd name="connsiteY97" fmla="*/ 2124075 h 2877140"/>
              <a:gd name="connsiteX98" fmla="*/ 1309688 w 1319578"/>
              <a:gd name="connsiteY98" fmla="*/ 2190750 h 2877140"/>
              <a:gd name="connsiteX99" fmla="*/ 1319213 w 1319578"/>
              <a:gd name="connsiteY99" fmla="*/ 2219325 h 2877140"/>
              <a:gd name="connsiteX100" fmla="*/ 1309688 w 1319578"/>
              <a:gd name="connsiteY100" fmla="*/ 2352675 h 2877140"/>
              <a:gd name="connsiteX101" fmla="*/ 1300163 w 1319578"/>
              <a:gd name="connsiteY101" fmla="*/ 2386013 h 2877140"/>
              <a:gd name="connsiteX102" fmla="*/ 1290638 w 1319578"/>
              <a:gd name="connsiteY102" fmla="*/ 2405063 h 2877140"/>
              <a:gd name="connsiteX103" fmla="*/ 1281113 w 1319578"/>
              <a:gd name="connsiteY103" fmla="*/ 2419350 h 2877140"/>
              <a:gd name="connsiteX104" fmla="*/ 1276350 w 1319578"/>
              <a:gd name="connsiteY104" fmla="*/ 2433638 h 2877140"/>
              <a:gd name="connsiteX105" fmla="*/ 1266825 w 1319578"/>
              <a:gd name="connsiteY105" fmla="*/ 2447925 h 2877140"/>
              <a:gd name="connsiteX106" fmla="*/ 1247775 w 1319578"/>
              <a:gd name="connsiteY106" fmla="*/ 2481263 h 2877140"/>
              <a:gd name="connsiteX107" fmla="*/ 1233488 w 1319578"/>
              <a:gd name="connsiteY107" fmla="*/ 2495550 h 2877140"/>
              <a:gd name="connsiteX108" fmla="*/ 1223963 w 1319578"/>
              <a:gd name="connsiteY108" fmla="*/ 2509838 h 2877140"/>
              <a:gd name="connsiteX109" fmla="*/ 1190625 w 1319578"/>
              <a:gd name="connsiteY109" fmla="*/ 2533650 h 2877140"/>
              <a:gd name="connsiteX110" fmla="*/ 1166813 w 1319578"/>
              <a:gd name="connsiteY110" fmla="*/ 2552700 h 2877140"/>
              <a:gd name="connsiteX111" fmla="*/ 1152525 w 1319578"/>
              <a:gd name="connsiteY111" fmla="*/ 2557463 h 2877140"/>
              <a:gd name="connsiteX112" fmla="*/ 1138238 w 1319578"/>
              <a:gd name="connsiteY112" fmla="*/ 2566988 h 2877140"/>
              <a:gd name="connsiteX113" fmla="*/ 1119188 w 1319578"/>
              <a:gd name="connsiteY113" fmla="*/ 2576513 h 2877140"/>
              <a:gd name="connsiteX114" fmla="*/ 1104900 w 1319578"/>
              <a:gd name="connsiteY114" fmla="*/ 2586038 h 2877140"/>
              <a:gd name="connsiteX115" fmla="*/ 1090613 w 1319578"/>
              <a:gd name="connsiteY115" fmla="*/ 2590800 h 2877140"/>
              <a:gd name="connsiteX116" fmla="*/ 1066800 w 1319578"/>
              <a:gd name="connsiteY116" fmla="*/ 2605088 h 2877140"/>
              <a:gd name="connsiteX117" fmla="*/ 1052513 w 1319578"/>
              <a:gd name="connsiteY117" fmla="*/ 2609850 h 2877140"/>
              <a:gd name="connsiteX118" fmla="*/ 1028700 w 1319578"/>
              <a:gd name="connsiteY118" fmla="*/ 2624138 h 2877140"/>
              <a:gd name="connsiteX119" fmla="*/ 1014413 w 1319578"/>
              <a:gd name="connsiteY119" fmla="*/ 2628900 h 2877140"/>
              <a:gd name="connsiteX120" fmla="*/ 990600 w 1319578"/>
              <a:gd name="connsiteY120" fmla="*/ 2643188 h 2877140"/>
              <a:gd name="connsiteX121" fmla="*/ 976313 w 1319578"/>
              <a:gd name="connsiteY121" fmla="*/ 2652713 h 2877140"/>
              <a:gd name="connsiteX122" fmla="*/ 957263 w 1319578"/>
              <a:gd name="connsiteY122" fmla="*/ 2657475 h 2877140"/>
              <a:gd name="connsiteX123" fmla="*/ 942975 w 1319578"/>
              <a:gd name="connsiteY123" fmla="*/ 2667000 h 2877140"/>
              <a:gd name="connsiteX124" fmla="*/ 928688 w 1319578"/>
              <a:gd name="connsiteY124" fmla="*/ 2671763 h 2877140"/>
              <a:gd name="connsiteX125" fmla="*/ 900113 w 1319578"/>
              <a:gd name="connsiteY125" fmla="*/ 2690813 h 2877140"/>
              <a:gd name="connsiteX126" fmla="*/ 866775 w 1319578"/>
              <a:gd name="connsiteY126" fmla="*/ 2700338 h 2877140"/>
              <a:gd name="connsiteX127" fmla="*/ 823913 w 1319578"/>
              <a:gd name="connsiteY127" fmla="*/ 2728913 h 2877140"/>
              <a:gd name="connsiteX128" fmla="*/ 809625 w 1319578"/>
              <a:gd name="connsiteY128" fmla="*/ 2733675 h 2877140"/>
              <a:gd name="connsiteX129" fmla="*/ 747713 w 1319578"/>
              <a:gd name="connsiteY129" fmla="*/ 2757488 h 2877140"/>
              <a:gd name="connsiteX130" fmla="*/ 728663 w 1319578"/>
              <a:gd name="connsiteY130" fmla="*/ 2767013 h 2877140"/>
              <a:gd name="connsiteX131" fmla="*/ 704850 w 1319578"/>
              <a:gd name="connsiteY131" fmla="*/ 2776538 h 2877140"/>
              <a:gd name="connsiteX132" fmla="*/ 671513 w 1319578"/>
              <a:gd name="connsiteY132" fmla="*/ 2790825 h 2877140"/>
              <a:gd name="connsiteX133" fmla="*/ 652463 w 1319578"/>
              <a:gd name="connsiteY133" fmla="*/ 2805113 h 2877140"/>
              <a:gd name="connsiteX134" fmla="*/ 633413 w 1319578"/>
              <a:gd name="connsiteY134" fmla="*/ 2809875 h 2877140"/>
              <a:gd name="connsiteX135" fmla="*/ 619125 w 1319578"/>
              <a:gd name="connsiteY135" fmla="*/ 2814638 h 2877140"/>
              <a:gd name="connsiteX136" fmla="*/ 585788 w 1319578"/>
              <a:gd name="connsiteY136" fmla="*/ 2828925 h 2877140"/>
              <a:gd name="connsiteX137" fmla="*/ 571500 w 1319578"/>
              <a:gd name="connsiteY137" fmla="*/ 2838450 h 2877140"/>
              <a:gd name="connsiteX138" fmla="*/ 552450 w 1319578"/>
              <a:gd name="connsiteY138" fmla="*/ 2843213 h 2877140"/>
              <a:gd name="connsiteX139" fmla="*/ 538163 w 1319578"/>
              <a:gd name="connsiteY139" fmla="*/ 2847975 h 2877140"/>
              <a:gd name="connsiteX140" fmla="*/ 504825 w 1319578"/>
              <a:gd name="connsiteY140" fmla="*/ 2867025 h 2877140"/>
              <a:gd name="connsiteX141" fmla="*/ 476250 w 1319578"/>
              <a:gd name="connsiteY141" fmla="*/ 2876550 h 287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319578" h="2877140">
                <a:moveTo>
                  <a:pt x="0" y="0"/>
                </a:moveTo>
                <a:cubicBezTo>
                  <a:pt x="16028" y="5343"/>
                  <a:pt x="16861" y="4872"/>
                  <a:pt x="33338" y="14288"/>
                </a:cubicBezTo>
                <a:cubicBezTo>
                  <a:pt x="59187" y="29059"/>
                  <a:pt x="35718" y="19844"/>
                  <a:pt x="61913" y="28575"/>
                </a:cubicBezTo>
                <a:cubicBezTo>
                  <a:pt x="80257" y="56092"/>
                  <a:pt x="61032" y="31222"/>
                  <a:pt x="85725" y="52388"/>
                </a:cubicBezTo>
                <a:cubicBezTo>
                  <a:pt x="119114" y="81007"/>
                  <a:pt x="93234" y="60446"/>
                  <a:pt x="114300" y="85725"/>
                </a:cubicBezTo>
                <a:cubicBezTo>
                  <a:pt x="118612" y="90899"/>
                  <a:pt x="124453" y="94696"/>
                  <a:pt x="128588" y="100013"/>
                </a:cubicBezTo>
                <a:cubicBezTo>
                  <a:pt x="135616" y="109049"/>
                  <a:pt x="147638" y="128588"/>
                  <a:pt x="147638" y="128588"/>
                </a:cubicBezTo>
                <a:cubicBezTo>
                  <a:pt x="161307" y="183271"/>
                  <a:pt x="142194" y="115888"/>
                  <a:pt x="161925" y="161925"/>
                </a:cubicBezTo>
                <a:cubicBezTo>
                  <a:pt x="169252" y="179019"/>
                  <a:pt x="164662" y="186687"/>
                  <a:pt x="171450" y="204788"/>
                </a:cubicBezTo>
                <a:cubicBezTo>
                  <a:pt x="173460" y="210147"/>
                  <a:pt x="177800" y="214313"/>
                  <a:pt x="180975" y="219075"/>
                </a:cubicBezTo>
                <a:cubicBezTo>
                  <a:pt x="182563" y="225425"/>
                  <a:pt x="183857" y="231856"/>
                  <a:pt x="185738" y="238125"/>
                </a:cubicBezTo>
                <a:cubicBezTo>
                  <a:pt x="188623" y="247742"/>
                  <a:pt x="193159" y="256883"/>
                  <a:pt x="195263" y="266700"/>
                </a:cubicBezTo>
                <a:cubicBezTo>
                  <a:pt x="197945" y="279215"/>
                  <a:pt x="198438" y="292100"/>
                  <a:pt x="200025" y="304800"/>
                </a:cubicBezTo>
                <a:cubicBezTo>
                  <a:pt x="198438" y="350838"/>
                  <a:pt x="198136" y="396938"/>
                  <a:pt x="195263" y="442913"/>
                </a:cubicBezTo>
                <a:cubicBezTo>
                  <a:pt x="194950" y="447923"/>
                  <a:pt x="191821" y="452357"/>
                  <a:pt x="190500" y="457200"/>
                </a:cubicBezTo>
                <a:cubicBezTo>
                  <a:pt x="187055" y="469830"/>
                  <a:pt x="190231" y="486043"/>
                  <a:pt x="180975" y="495300"/>
                </a:cubicBezTo>
                <a:cubicBezTo>
                  <a:pt x="155721" y="520556"/>
                  <a:pt x="175969" y="497294"/>
                  <a:pt x="157163" y="528638"/>
                </a:cubicBezTo>
                <a:cubicBezTo>
                  <a:pt x="151273" y="538454"/>
                  <a:pt x="141733" y="546353"/>
                  <a:pt x="138113" y="557213"/>
                </a:cubicBezTo>
                <a:cubicBezTo>
                  <a:pt x="134938" y="566738"/>
                  <a:pt x="134157" y="577434"/>
                  <a:pt x="128588" y="585788"/>
                </a:cubicBezTo>
                <a:cubicBezTo>
                  <a:pt x="104940" y="621259"/>
                  <a:pt x="135333" y="577694"/>
                  <a:pt x="104775" y="614363"/>
                </a:cubicBezTo>
                <a:cubicBezTo>
                  <a:pt x="101111" y="618760"/>
                  <a:pt x="98617" y="624021"/>
                  <a:pt x="95250" y="628650"/>
                </a:cubicBezTo>
                <a:cubicBezTo>
                  <a:pt x="85913" y="641489"/>
                  <a:pt x="75481" y="653541"/>
                  <a:pt x="66675" y="666750"/>
                </a:cubicBezTo>
                <a:lnTo>
                  <a:pt x="47625" y="695325"/>
                </a:lnTo>
                <a:cubicBezTo>
                  <a:pt x="36707" y="728083"/>
                  <a:pt x="51640" y="688300"/>
                  <a:pt x="28575" y="728663"/>
                </a:cubicBezTo>
                <a:cubicBezTo>
                  <a:pt x="26084" y="733021"/>
                  <a:pt x="26058" y="738460"/>
                  <a:pt x="23813" y="742950"/>
                </a:cubicBezTo>
                <a:cubicBezTo>
                  <a:pt x="21253" y="748070"/>
                  <a:pt x="10241" y="753190"/>
                  <a:pt x="14288" y="757238"/>
                </a:cubicBezTo>
                <a:cubicBezTo>
                  <a:pt x="18335" y="761286"/>
                  <a:pt x="23813" y="750888"/>
                  <a:pt x="28575" y="747713"/>
                </a:cubicBezTo>
                <a:cubicBezTo>
                  <a:pt x="31750" y="742950"/>
                  <a:pt x="34053" y="737472"/>
                  <a:pt x="38100" y="733425"/>
                </a:cubicBezTo>
                <a:cubicBezTo>
                  <a:pt x="43713" y="727812"/>
                  <a:pt x="50051" y="722688"/>
                  <a:pt x="57150" y="719138"/>
                </a:cubicBezTo>
                <a:cubicBezTo>
                  <a:pt x="72235" y="711596"/>
                  <a:pt x="88827" y="709406"/>
                  <a:pt x="104775" y="704850"/>
                </a:cubicBezTo>
                <a:cubicBezTo>
                  <a:pt x="123541" y="699488"/>
                  <a:pt x="129168" y="694435"/>
                  <a:pt x="152400" y="690563"/>
                </a:cubicBezTo>
                <a:cubicBezTo>
                  <a:pt x="169696" y="687680"/>
                  <a:pt x="187325" y="687388"/>
                  <a:pt x="204788" y="685800"/>
                </a:cubicBezTo>
                <a:lnTo>
                  <a:pt x="557213" y="690563"/>
                </a:lnTo>
                <a:cubicBezTo>
                  <a:pt x="563756" y="690731"/>
                  <a:pt x="570247" y="692747"/>
                  <a:pt x="576263" y="695325"/>
                </a:cubicBezTo>
                <a:cubicBezTo>
                  <a:pt x="640909" y="723030"/>
                  <a:pt x="544613" y="689537"/>
                  <a:pt x="604838" y="709613"/>
                </a:cubicBezTo>
                <a:cubicBezTo>
                  <a:pt x="611188" y="714375"/>
                  <a:pt x="617862" y="718734"/>
                  <a:pt x="623888" y="723900"/>
                </a:cubicBezTo>
                <a:cubicBezTo>
                  <a:pt x="629002" y="728283"/>
                  <a:pt x="632327" y="734846"/>
                  <a:pt x="638175" y="738188"/>
                </a:cubicBezTo>
                <a:cubicBezTo>
                  <a:pt x="643858" y="741435"/>
                  <a:pt x="650875" y="741363"/>
                  <a:pt x="657225" y="742950"/>
                </a:cubicBezTo>
                <a:cubicBezTo>
                  <a:pt x="661988" y="747713"/>
                  <a:pt x="666399" y="752855"/>
                  <a:pt x="671513" y="757238"/>
                </a:cubicBezTo>
                <a:cubicBezTo>
                  <a:pt x="690643" y="773635"/>
                  <a:pt x="703103" y="776048"/>
                  <a:pt x="719138" y="800100"/>
                </a:cubicBezTo>
                <a:lnTo>
                  <a:pt x="738188" y="828675"/>
                </a:lnTo>
                <a:cubicBezTo>
                  <a:pt x="741363" y="838200"/>
                  <a:pt x="742144" y="848896"/>
                  <a:pt x="747713" y="857250"/>
                </a:cubicBezTo>
                <a:cubicBezTo>
                  <a:pt x="761254" y="877561"/>
                  <a:pt x="767503" y="884374"/>
                  <a:pt x="776288" y="904875"/>
                </a:cubicBezTo>
                <a:cubicBezTo>
                  <a:pt x="782817" y="920110"/>
                  <a:pt x="781343" y="925096"/>
                  <a:pt x="785813" y="942975"/>
                </a:cubicBezTo>
                <a:cubicBezTo>
                  <a:pt x="787031" y="947845"/>
                  <a:pt x="789196" y="952436"/>
                  <a:pt x="790575" y="957263"/>
                </a:cubicBezTo>
                <a:cubicBezTo>
                  <a:pt x="792373" y="963557"/>
                  <a:pt x="793918" y="969923"/>
                  <a:pt x="795338" y="976313"/>
                </a:cubicBezTo>
                <a:cubicBezTo>
                  <a:pt x="799772" y="996266"/>
                  <a:pt x="801419" y="1008040"/>
                  <a:pt x="804863" y="1028700"/>
                </a:cubicBezTo>
                <a:cubicBezTo>
                  <a:pt x="803956" y="1063151"/>
                  <a:pt x="809362" y="1175141"/>
                  <a:pt x="795338" y="1238250"/>
                </a:cubicBezTo>
                <a:cubicBezTo>
                  <a:pt x="794249" y="1243151"/>
                  <a:pt x="792553" y="1247924"/>
                  <a:pt x="790575" y="1252538"/>
                </a:cubicBezTo>
                <a:cubicBezTo>
                  <a:pt x="787778" y="1259063"/>
                  <a:pt x="784225" y="1265238"/>
                  <a:pt x="781050" y="1271588"/>
                </a:cubicBezTo>
                <a:cubicBezTo>
                  <a:pt x="779238" y="1280649"/>
                  <a:pt x="776408" y="1299923"/>
                  <a:pt x="771525" y="1309688"/>
                </a:cubicBezTo>
                <a:cubicBezTo>
                  <a:pt x="768965" y="1314807"/>
                  <a:pt x="765175" y="1319213"/>
                  <a:pt x="762000" y="1323975"/>
                </a:cubicBezTo>
                <a:cubicBezTo>
                  <a:pt x="760413" y="1328738"/>
                  <a:pt x="759676" y="1333875"/>
                  <a:pt x="757238" y="1338263"/>
                </a:cubicBezTo>
                <a:cubicBezTo>
                  <a:pt x="751679" y="1348270"/>
                  <a:pt x="741809" y="1355978"/>
                  <a:pt x="738188" y="1366838"/>
                </a:cubicBezTo>
                <a:cubicBezTo>
                  <a:pt x="736600" y="1371600"/>
                  <a:pt x="735863" y="1376737"/>
                  <a:pt x="733425" y="1381125"/>
                </a:cubicBezTo>
                <a:cubicBezTo>
                  <a:pt x="727865" y="1391132"/>
                  <a:pt x="719495" y="1399461"/>
                  <a:pt x="714375" y="1409700"/>
                </a:cubicBezTo>
                <a:cubicBezTo>
                  <a:pt x="711200" y="1416050"/>
                  <a:pt x="707647" y="1422224"/>
                  <a:pt x="704850" y="1428750"/>
                </a:cubicBezTo>
                <a:cubicBezTo>
                  <a:pt x="702873" y="1433364"/>
                  <a:pt x="702783" y="1438803"/>
                  <a:pt x="700088" y="1443038"/>
                </a:cubicBezTo>
                <a:cubicBezTo>
                  <a:pt x="691565" y="1456431"/>
                  <a:pt x="680319" y="1467929"/>
                  <a:pt x="671513" y="1481138"/>
                </a:cubicBezTo>
                <a:cubicBezTo>
                  <a:pt x="668338" y="1485900"/>
                  <a:pt x="665652" y="1491028"/>
                  <a:pt x="661988" y="1495425"/>
                </a:cubicBezTo>
                <a:cubicBezTo>
                  <a:pt x="650528" y="1509176"/>
                  <a:pt x="647461" y="1509872"/>
                  <a:pt x="633413" y="1519238"/>
                </a:cubicBezTo>
                <a:cubicBezTo>
                  <a:pt x="613919" y="1548477"/>
                  <a:pt x="635269" y="1518477"/>
                  <a:pt x="609600" y="1547813"/>
                </a:cubicBezTo>
                <a:cubicBezTo>
                  <a:pt x="602906" y="1555463"/>
                  <a:pt x="596649" y="1563493"/>
                  <a:pt x="590550" y="1571625"/>
                </a:cubicBezTo>
                <a:cubicBezTo>
                  <a:pt x="587116" y="1576204"/>
                  <a:pt x="585072" y="1581866"/>
                  <a:pt x="581025" y="1585913"/>
                </a:cubicBezTo>
                <a:cubicBezTo>
                  <a:pt x="575412" y="1591526"/>
                  <a:pt x="568325" y="1595438"/>
                  <a:pt x="561975" y="1600200"/>
                </a:cubicBezTo>
                <a:cubicBezTo>
                  <a:pt x="551593" y="1631349"/>
                  <a:pt x="565734" y="1598670"/>
                  <a:pt x="542925" y="1624013"/>
                </a:cubicBezTo>
                <a:cubicBezTo>
                  <a:pt x="532305" y="1635813"/>
                  <a:pt x="523875" y="1649413"/>
                  <a:pt x="514350" y="1662113"/>
                </a:cubicBezTo>
                <a:cubicBezTo>
                  <a:pt x="509588" y="1668463"/>
                  <a:pt x="506413" y="1676401"/>
                  <a:pt x="500063" y="1681163"/>
                </a:cubicBezTo>
                <a:cubicBezTo>
                  <a:pt x="493713" y="1685925"/>
                  <a:pt x="486626" y="1689837"/>
                  <a:pt x="481013" y="1695450"/>
                </a:cubicBezTo>
                <a:cubicBezTo>
                  <a:pt x="475400" y="1701063"/>
                  <a:pt x="472338" y="1708887"/>
                  <a:pt x="466725" y="1714500"/>
                </a:cubicBezTo>
                <a:cubicBezTo>
                  <a:pt x="457493" y="1723732"/>
                  <a:pt x="449771" y="1724914"/>
                  <a:pt x="438150" y="1728788"/>
                </a:cubicBezTo>
                <a:cubicBezTo>
                  <a:pt x="412747" y="1766891"/>
                  <a:pt x="446090" y="1720847"/>
                  <a:pt x="414338" y="1752600"/>
                </a:cubicBezTo>
                <a:cubicBezTo>
                  <a:pt x="410291" y="1756648"/>
                  <a:pt x="408860" y="1762841"/>
                  <a:pt x="404813" y="1766888"/>
                </a:cubicBezTo>
                <a:cubicBezTo>
                  <a:pt x="400766" y="1770935"/>
                  <a:pt x="394922" y="1772749"/>
                  <a:pt x="390525" y="1776413"/>
                </a:cubicBezTo>
                <a:cubicBezTo>
                  <a:pt x="385351" y="1780725"/>
                  <a:pt x="370214" y="1787688"/>
                  <a:pt x="376238" y="1790700"/>
                </a:cubicBezTo>
                <a:cubicBezTo>
                  <a:pt x="386278" y="1795720"/>
                  <a:pt x="398463" y="1787525"/>
                  <a:pt x="409575" y="1785938"/>
                </a:cubicBezTo>
                <a:cubicBezTo>
                  <a:pt x="414338" y="1784350"/>
                  <a:pt x="419373" y="1783420"/>
                  <a:pt x="423863" y="1781175"/>
                </a:cubicBezTo>
                <a:cubicBezTo>
                  <a:pt x="428982" y="1778615"/>
                  <a:pt x="432720" y="1773460"/>
                  <a:pt x="438150" y="1771650"/>
                </a:cubicBezTo>
                <a:cubicBezTo>
                  <a:pt x="447311" y="1768596"/>
                  <a:pt x="457200" y="1768475"/>
                  <a:pt x="466725" y="1766888"/>
                </a:cubicBezTo>
                <a:cubicBezTo>
                  <a:pt x="474663" y="1763713"/>
                  <a:pt x="482533" y="1760365"/>
                  <a:pt x="490538" y="1757363"/>
                </a:cubicBezTo>
                <a:cubicBezTo>
                  <a:pt x="610836" y="1712250"/>
                  <a:pt x="866160" y="1757117"/>
                  <a:pt x="885825" y="1757363"/>
                </a:cubicBezTo>
                <a:cubicBezTo>
                  <a:pt x="900113" y="1760538"/>
                  <a:pt x="914336" y="1764018"/>
                  <a:pt x="928688" y="1766888"/>
                </a:cubicBezTo>
                <a:cubicBezTo>
                  <a:pt x="938157" y="1768782"/>
                  <a:pt x="947947" y="1769109"/>
                  <a:pt x="957263" y="1771650"/>
                </a:cubicBezTo>
                <a:cubicBezTo>
                  <a:pt x="1001654" y="1783756"/>
                  <a:pt x="961971" y="1776386"/>
                  <a:pt x="1000125" y="1795463"/>
                </a:cubicBezTo>
                <a:cubicBezTo>
                  <a:pt x="1005979" y="1798390"/>
                  <a:pt x="1012825" y="1798638"/>
                  <a:pt x="1019175" y="1800225"/>
                </a:cubicBezTo>
                <a:cubicBezTo>
                  <a:pt x="1031875" y="1809750"/>
                  <a:pt x="1044066" y="1819994"/>
                  <a:pt x="1057275" y="1828800"/>
                </a:cubicBezTo>
                <a:cubicBezTo>
                  <a:pt x="1062038" y="1831975"/>
                  <a:pt x="1066443" y="1835765"/>
                  <a:pt x="1071563" y="1838325"/>
                </a:cubicBezTo>
                <a:cubicBezTo>
                  <a:pt x="1076053" y="1840570"/>
                  <a:pt x="1081236" y="1841110"/>
                  <a:pt x="1085850" y="1843088"/>
                </a:cubicBezTo>
                <a:cubicBezTo>
                  <a:pt x="1092375" y="1845885"/>
                  <a:pt x="1098550" y="1849438"/>
                  <a:pt x="1104900" y="1852613"/>
                </a:cubicBezTo>
                <a:cubicBezTo>
                  <a:pt x="1121667" y="1877763"/>
                  <a:pt x="1105909" y="1857560"/>
                  <a:pt x="1133475" y="1881188"/>
                </a:cubicBezTo>
                <a:cubicBezTo>
                  <a:pt x="1138589" y="1885571"/>
                  <a:pt x="1142589" y="1891163"/>
                  <a:pt x="1147763" y="1895475"/>
                </a:cubicBezTo>
                <a:cubicBezTo>
                  <a:pt x="1152160" y="1899139"/>
                  <a:pt x="1157772" y="1901197"/>
                  <a:pt x="1162050" y="1905000"/>
                </a:cubicBezTo>
                <a:cubicBezTo>
                  <a:pt x="1172118" y="1913949"/>
                  <a:pt x="1183153" y="1922367"/>
                  <a:pt x="1190625" y="1933575"/>
                </a:cubicBezTo>
                <a:cubicBezTo>
                  <a:pt x="1205788" y="1956321"/>
                  <a:pt x="1196574" y="1943393"/>
                  <a:pt x="1219200" y="1971675"/>
                </a:cubicBezTo>
                <a:cubicBezTo>
                  <a:pt x="1230247" y="2004814"/>
                  <a:pt x="1215698" y="1965839"/>
                  <a:pt x="1247775" y="2019300"/>
                </a:cubicBezTo>
                <a:cubicBezTo>
                  <a:pt x="1268452" y="2053761"/>
                  <a:pt x="1230497" y="2011547"/>
                  <a:pt x="1266825" y="2047875"/>
                </a:cubicBezTo>
                <a:cubicBezTo>
                  <a:pt x="1279053" y="2096783"/>
                  <a:pt x="1262431" y="2036156"/>
                  <a:pt x="1281113" y="2085975"/>
                </a:cubicBezTo>
                <a:cubicBezTo>
                  <a:pt x="1294488" y="2121643"/>
                  <a:pt x="1273837" y="2088975"/>
                  <a:pt x="1300163" y="2124075"/>
                </a:cubicBezTo>
                <a:cubicBezTo>
                  <a:pt x="1301574" y="2135362"/>
                  <a:pt x="1306253" y="2177009"/>
                  <a:pt x="1309688" y="2190750"/>
                </a:cubicBezTo>
                <a:cubicBezTo>
                  <a:pt x="1312123" y="2200490"/>
                  <a:pt x="1319213" y="2219325"/>
                  <a:pt x="1319213" y="2219325"/>
                </a:cubicBezTo>
                <a:cubicBezTo>
                  <a:pt x="1316251" y="2284475"/>
                  <a:pt x="1319578" y="2303223"/>
                  <a:pt x="1309688" y="2352675"/>
                </a:cubicBezTo>
                <a:cubicBezTo>
                  <a:pt x="1308179" y="2360220"/>
                  <a:pt x="1303565" y="2378075"/>
                  <a:pt x="1300163" y="2386013"/>
                </a:cubicBezTo>
                <a:cubicBezTo>
                  <a:pt x="1297366" y="2392539"/>
                  <a:pt x="1294160" y="2398899"/>
                  <a:pt x="1290638" y="2405063"/>
                </a:cubicBezTo>
                <a:cubicBezTo>
                  <a:pt x="1287798" y="2410033"/>
                  <a:pt x="1283673" y="2414231"/>
                  <a:pt x="1281113" y="2419350"/>
                </a:cubicBezTo>
                <a:cubicBezTo>
                  <a:pt x="1278868" y="2423840"/>
                  <a:pt x="1278595" y="2429148"/>
                  <a:pt x="1276350" y="2433638"/>
                </a:cubicBezTo>
                <a:cubicBezTo>
                  <a:pt x="1273790" y="2438757"/>
                  <a:pt x="1269665" y="2442955"/>
                  <a:pt x="1266825" y="2447925"/>
                </a:cubicBezTo>
                <a:cubicBezTo>
                  <a:pt x="1258356" y="2462746"/>
                  <a:pt x="1258323" y="2468605"/>
                  <a:pt x="1247775" y="2481263"/>
                </a:cubicBezTo>
                <a:cubicBezTo>
                  <a:pt x="1243463" y="2486437"/>
                  <a:pt x="1237800" y="2490376"/>
                  <a:pt x="1233488" y="2495550"/>
                </a:cubicBezTo>
                <a:cubicBezTo>
                  <a:pt x="1229824" y="2499947"/>
                  <a:pt x="1228010" y="2505791"/>
                  <a:pt x="1223963" y="2509838"/>
                </a:cubicBezTo>
                <a:cubicBezTo>
                  <a:pt x="1214306" y="2519495"/>
                  <a:pt x="1201442" y="2525537"/>
                  <a:pt x="1190625" y="2533650"/>
                </a:cubicBezTo>
                <a:cubicBezTo>
                  <a:pt x="1182493" y="2539749"/>
                  <a:pt x="1175433" y="2547313"/>
                  <a:pt x="1166813" y="2552700"/>
                </a:cubicBezTo>
                <a:cubicBezTo>
                  <a:pt x="1162556" y="2555361"/>
                  <a:pt x="1157015" y="2555218"/>
                  <a:pt x="1152525" y="2557463"/>
                </a:cubicBezTo>
                <a:cubicBezTo>
                  <a:pt x="1147406" y="2560023"/>
                  <a:pt x="1143208" y="2564148"/>
                  <a:pt x="1138238" y="2566988"/>
                </a:cubicBezTo>
                <a:cubicBezTo>
                  <a:pt x="1132074" y="2570510"/>
                  <a:pt x="1125352" y="2572991"/>
                  <a:pt x="1119188" y="2576513"/>
                </a:cubicBezTo>
                <a:cubicBezTo>
                  <a:pt x="1114218" y="2579353"/>
                  <a:pt x="1110020" y="2583478"/>
                  <a:pt x="1104900" y="2586038"/>
                </a:cubicBezTo>
                <a:cubicBezTo>
                  <a:pt x="1100410" y="2588283"/>
                  <a:pt x="1095103" y="2588555"/>
                  <a:pt x="1090613" y="2590800"/>
                </a:cubicBezTo>
                <a:cubicBezTo>
                  <a:pt x="1082333" y="2594940"/>
                  <a:pt x="1075080" y="2600948"/>
                  <a:pt x="1066800" y="2605088"/>
                </a:cubicBezTo>
                <a:cubicBezTo>
                  <a:pt x="1062310" y="2607333"/>
                  <a:pt x="1057003" y="2607605"/>
                  <a:pt x="1052513" y="2609850"/>
                </a:cubicBezTo>
                <a:cubicBezTo>
                  <a:pt x="1044233" y="2613990"/>
                  <a:pt x="1036980" y="2619998"/>
                  <a:pt x="1028700" y="2624138"/>
                </a:cubicBezTo>
                <a:cubicBezTo>
                  <a:pt x="1024210" y="2626383"/>
                  <a:pt x="1018903" y="2626655"/>
                  <a:pt x="1014413" y="2628900"/>
                </a:cubicBezTo>
                <a:cubicBezTo>
                  <a:pt x="1006133" y="2633040"/>
                  <a:pt x="998450" y="2638282"/>
                  <a:pt x="990600" y="2643188"/>
                </a:cubicBezTo>
                <a:cubicBezTo>
                  <a:pt x="985746" y="2646222"/>
                  <a:pt x="981574" y="2650458"/>
                  <a:pt x="976313" y="2652713"/>
                </a:cubicBezTo>
                <a:cubicBezTo>
                  <a:pt x="970297" y="2655291"/>
                  <a:pt x="963613" y="2655888"/>
                  <a:pt x="957263" y="2657475"/>
                </a:cubicBezTo>
                <a:cubicBezTo>
                  <a:pt x="952500" y="2660650"/>
                  <a:pt x="948095" y="2664440"/>
                  <a:pt x="942975" y="2667000"/>
                </a:cubicBezTo>
                <a:cubicBezTo>
                  <a:pt x="938485" y="2669245"/>
                  <a:pt x="933076" y="2669325"/>
                  <a:pt x="928688" y="2671763"/>
                </a:cubicBezTo>
                <a:cubicBezTo>
                  <a:pt x="918681" y="2677323"/>
                  <a:pt x="911219" y="2688037"/>
                  <a:pt x="900113" y="2690813"/>
                </a:cubicBezTo>
                <a:cubicBezTo>
                  <a:pt x="876193" y="2696792"/>
                  <a:pt x="887272" y="2693505"/>
                  <a:pt x="866775" y="2700338"/>
                </a:cubicBezTo>
                <a:cubicBezTo>
                  <a:pt x="850826" y="2712299"/>
                  <a:pt x="842278" y="2719730"/>
                  <a:pt x="823913" y="2728913"/>
                </a:cubicBezTo>
                <a:cubicBezTo>
                  <a:pt x="819423" y="2731158"/>
                  <a:pt x="814326" y="2731912"/>
                  <a:pt x="809625" y="2733675"/>
                </a:cubicBezTo>
                <a:cubicBezTo>
                  <a:pt x="788922" y="2741439"/>
                  <a:pt x="767490" y="2747600"/>
                  <a:pt x="747713" y="2757488"/>
                </a:cubicBezTo>
                <a:cubicBezTo>
                  <a:pt x="741363" y="2760663"/>
                  <a:pt x="735151" y="2764130"/>
                  <a:pt x="728663" y="2767013"/>
                </a:cubicBezTo>
                <a:cubicBezTo>
                  <a:pt x="720851" y="2770485"/>
                  <a:pt x="712497" y="2772715"/>
                  <a:pt x="704850" y="2776538"/>
                </a:cubicBezTo>
                <a:cubicBezTo>
                  <a:pt x="671961" y="2792982"/>
                  <a:pt x="711160" y="2780914"/>
                  <a:pt x="671513" y="2790825"/>
                </a:cubicBezTo>
                <a:cubicBezTo>
                  <a:pt x="665163" y="2795588"/>
                  <a:pt x="659563" y="2801563"/>
                  <a:pt x="652463" y="2805113"/>
                </a:cubicBezTo>
                <a:cubicBezTo>
                  <a:pt x="646609" y="2808040"/>
                  <a:pt x="639707" y="2808077"/>
                  <a:pt x="633413" y="2809875"/>
                </a:cubicBezTo>
                <a:cubicBezTo>
                  <a:pt x="628586" y="2811254"/>
                  <a:pt x="623615" y="2812393"/>
                  <a:pt x="619125" y="2814638"/>
                </a:cubicBezTo>
                <a:cubicBezTo>
                  <a:pt x="586238" y="2831082"/>
                  <a:pt x="625433" y="2819015"/>
                  <a:pt x="585788" y="2828925"/>
                </a:cubicBezTo>
                <a:cubicBezTo>
                  <a:pt x="581025" y="2832100"/>
                  <a:pt x="576761" y="2836195"/>
                  <a:pt x="571500" y="2838450"/>
                </a:cubicBezTo>
                <a:cubicBezTo>
                  <a:pt x="565484" y="2841028"/>
                  <a:pt x="558744" y="2841415"/>
                  <a:pt x="552450" y="2843213"/>
                </a:cubicBezTo>
                <a:cubicBezTo>
                  <a:pt x="547623" y="2844592"/>
                  <a:pt x="542925" y="2846388"/>
                  <a:pt x="538163" y="2847975"/>
                </a:cubicBezTo>
                <a:cubicBezTo>
                  <a:pt x="522840" y="2858190"/>
                  <a:pt x="522952" y="2858968"/>
                  <a:pt x="504825" y="2867025"/>
                </a:cubicBezTo>
                <a:cubicBezTo>
                  <a:pt x="482067" y="2877140"/>
                  <a:pt x="489092" y="2876550"/>
                  <a:pt x="476250" y="28765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2536907" y="4705350"/>
            <a:ext cx="311068" cy="948742"/>
          </a:xfrm>
          <a:custGeom>
            <a:avLst/>
            <a:gdLst>
              <a:gd name="connsiteX0" fmla="*/ 134856 w 311068"/>
              <a:gd name="connsiteY0" fmla="*/ 0 h 948742"/>
              <a:gd name="connsiteX1" fmla="*/ 168193 w 311068"/>
              <a:gd name="connsiteY1" fmla="*/ 19050 h 948742"/>
              <a:gd name="connsiteX2" fmla="*/ 220581 w 311068"/>
              <a:gd name="connsiteY2" fmla="*/ 47625 h 948742"/>
              <a:gd name="connsiteX3" fmla="*/ 234868 w 311068"/>
              <a:gd name="connsiteY3" fmla="*/ 61913 h 948742"/>
              <a:gd name="connsiteX4" fmla="*/ 253918 w 311068"/>
              <a:gd name="connsiteY4" fmla="*/ 85725 h 948742"/>
              <a:gd name="connsiteX5" fmla="*/ 272968 w 311068"/>
              <a:gd name="connsiteY5" fmla="*/ 114300 h 948742"/>
              <a:gd name="connsiteX6" fmla="*/ 277731 w 311068"/>
              <a:gd name="connsiteY6" fmla="*/ 133350 h 948742"/>
              <a:gd name="connsiteX7" fmla="*/ 287256 w 311068"/>
              <a:gd name="connsiteY7" fmla="*/ 161925 h 948742"/>
              <a:gd name="connsiteX8" fmla="*/ 292018 w 311068"/>
              <a:gd name="connsiteY8" fmla="*/ 200025 h 948742"/>
              <a:gd name="connsiteX9" fmla="*/ 296781 w 311068"/>
              <a:gd name="connsiteY9" fmla="*/ 257175 h 948742"/>
              <a:gd name="connsiteX10" fmla="*/ 306306 w 311068"/>
              <a:gd name="connsiteY10" fmla="*/ 285750 h 948742"/>
              <a:gd name="connsiteX11" fmla="*/ 311068 w 311068"/>
              <a:gd name="connsiteY11" fmla="*/ 433388 h 948742"/>
              <a:gd name="connsiteX12" fmla="*/ 306306 w 311068"/>
              <a:gd name="connsiteY12" fmla="*/ 628650 h 948742"/>
              <a:gd name="connsiteX13" fmla="*/ 296781 w 311068"/>
              <a:gd name="connsiteY13" fmla="*/ 661988 h 948742"/>
              <a:gd name="connsiteX14" fmla="*/ 287256 w 311068"/>
              <a:gd name="connsiteY14" fmla="*/ 676275 h 948742"/>
              <a:gd name="connsiteX15" fmla="*/ 282493 w 311068"/>
              <a:gd name="connsiteY15" fmla="*/ 695325 h 948742"/>
              <a:gd name="connsiteX16" fmla="*/ 244393 w 311068"/>
              <a:gd name="connsiteY16" fmla="*/ 752475 h 948742"/>
              <a:gd name="connsiteX17" fmla="*/ 230106 w 311068"/>
              <a:gd name="connsiteY17" fmla="*/ 762000 h 948742"/>
              <a:gd name="connsiteX18" fmla="*/ 225343 w 311068"/>
              <a:gd name="connsiteY18" fmla="*/ 776288 h 948742"/>
              <a:gd name="connsiteX19" fmla="*/ 206293 w 311068"/>
              <a:gd name="connsiteY19" fmla="*/ 790575 h 948742"/>
              <a:gd name="connsiteX20" fmla="*/ 168193 w 311068"/>
              <a:gd name="connsiteY20" fmla="*/ 819150 h 948742"/>
              <a:gd name="connsiteX21" fmla="*/ 153906 w 311068"/>
              <a:gd name="connsiteY21" fmla="*/ 833438 h 948742"/>
              <a:gd name="connsiteX22" fmla="*/ 134856 w 311068"/>
              <a:gd name="connsiteY22" fmla="*/ 847725 h 948742"/>
              <a:gd name="connsiteX23" fmla="*/ 120568 w 311068"/>
              <a:gd name="connsiteY23" fmla="*/ 862013 h 948742"/>
              <a:gd name="connsiteX24" fmla="*/ 72943 w 311068"/>
              <a:gd name="connsiteY24" fmla="*/ 890588 h 948742"/>
              <a:gd name="connsiteX25" fmla="*/ 58656 w 311068"/>
              <a:gd name="connsiteY25" fmla="*/ 900113 h 948742"/>
              <a:gd name="connsiteX26" fmla="*/ 44368 w 311068"/>
              <a:gd name="connsiteY26" fmla="*/ 914400 h 948742"/>
              <a:gd name="connsiteX27" fmla="*/ 30081 w 311068"/>
              <a:gd name="connsiteY27" fmla="*/ 923925 h 948742"/>
              <a:gd name="connsiteX28" fmla="*/ 15793 w 311068"/>
              <a:gd name="connsiteY28" fmla="*/ 938213 h 948742"/>
              <a:gd name="connsiteX29" fmla="*/ 1506 w 311068"/>
              <a:gd name="connsiteY29" fmla="*/ 947738 h 94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11068" h="948742">
                <a:moveTo>
                  <a:pt x="134856" y="0"/>
                </a:moveTo>
                <a:cubicBezTo>
                  <a:pt x="161293" y="26438"/>
                  <a:pt x="135299" y="5345"/>
                  <a:pt x="168193" y="19050"/>
                </a:cubicBezTo>
                <a:cubicBezTo>
                  <a:pt x="176863" y="22663"/>
                  <a:pt x="208406" y="37479"/>
                  <a:pt x="220581" y="47625"/>
                </a:cubicBezTo>
                <a:cubicBezTo>
                  <a:pt x="225755" y="51937"/>
                  <a:pt x="230433" y="56844"/>
                  <a:pt x="234868" y="61913"/>
                </a:cubicBezTo>
                <a:cubicBezTo>
                  <a:pt x="241562" y="69563"/>
                  <a:pt x="247939" y="77504"/>
                  <a:pt x="253918" y="85725"/>
                </a:cubicBezTo>
                <a:cubicBezTo>
                  <a:pt x="260651" y="94983"/>
                  <a:pt x="272968" y="114300"/>
                  <a:pt x="272968" y="114300"/>
                </a:cubicBezTo>
                <a:cubicBezTo>
                  <a:pt x="274556" y="120650"/>
                  <a:pt x="275850" y="127081"/>
                  <a:pt x="277731" y="133350"/>
                </a:cubicBezTo>
                <a:cubicBezTo>
                  <a:pt x="280616" y="142967"/>
                  <a:pt x="287256" y="161925"/>
                  <a:pt x="287256" y="161925"/>
                </a:cubicBezTo>
                <a:cubicBezTo>
                  <a:pt x="288843" y="174625"/>
                  <a:pt x="290744" y="187290"/>
                  <a:pt x="292018" y="200025"/>
                </a:cubicBezTo>
                <a:cubicBezTo>
                  <a:pt x="293920" y="219046"/>
                  <a:pt x="293638" y="238319"/>
                  <a:pt x="296781" y="257175"/>
                </a:cubicBezTo>
                <a:cubicBezTo>
                  <a:pt x="298432" y="267079"/>
                  <a:pt x="303131" y="276225"/>
                  <a:pt x="306306" y="285750"/>
                </a:cubicBezTo>
                <a:cubicBezTo>
                  <a:pt x="307893" y="334963"/>
                  <a:pt x="311068" y="384150"/>
                  <a:pt x="311068" y="433388"/>
                </a:cubicBezTo>
                <a:cubicBezTo>
                  <a:pt x="311068" y="498495"/>
                  <a:pt x="309197" y="563608"/>
                  <a:pt x="306306" y="628650"/>
                </a:cubicBezTo>
                <a:cubicBezTo>
                  <a:pt x="306157" y="631996"/>
                  <a:pt x="299140" y="657271"/>
                  <a:pt x="296781" y="661988"/>
                </a:cubicBezTo>
                <a:cubicBezTo>
                  <a:pt x="294221" y="667107"/>
                  <a:pt x="290431" y="671513"/>
                  <a:pt x="287256" y="676275"/>
                </a:cubicBezTo>
                <a:cubicBezTo>
                  <a:pt x="285668" y="682625"/>
                  <a:pt x="284791" y="689196"/>
                  <a:pt x="282493" y="695325"/>
                </a:cubicBezTo>
                <a:cubicBezTo>
                  <a:pt x="276304" y="711827"/>
                  <a:pt x="253892" y="746142"/>
                  <a:pt x="244393" y="752475"/>
                </a:cubicBezTo>
                <a:lnTo>
                  <a:pt x="230106" y="762000"/>
                </a:lnTo>
                <a:cubicBezTo>
                  <a:pt x="228518" y="766763"/>
                  <a:pt x="228557" y="772431"/>
                  <a:pt x="225343" y="776288"/>
                </a:cubicBezTo>
                <a:cubicBezTo>
                  <a:pt x="220262" y="782386"/>
                  <a:pt x="212752" y="785961"/>
                  <a:pt x="206293" y="790575"/>
                </a:cubicBezTo>
                <a:cubicBezTo>
                  <a:pt x="184248" y="806322"/>
                  <a:pt x="195234" y="795489"/>
                  <a:pt x="168193" y="819150"/>
                </a:cubicBezTo>
                <a:cubicBezTo>
                  <a:pt x="163124" y="823585"/>
                  <a:pt x="159020" y="829055"/>
                  <a:pt x="153906" y="833438"/>
                </a:cubicBezTo>
                <a:cubicBezTo>
                  <a:pt x="147880" y="838604"/>
                  <a:pt x="140883" y="842559"/>
                  <a:pt x="134856" y="847725"/>
                </a:cubicBezTo>
                <a:cubicBezTo>
                  <a:pt x="129742" y="852108"/>
                  <a:pt x="126106" y="858179"/>
                  <a:pt x="120568" y="862013"/>
                </a:cubicBezTo>
                <a:cubicBezTo>
                  <a:pt x="105347" y="872551"/>
                  <a:pt x="88347" y="880318"/>
                  <a:pt x="72943" y="890588"/>
                </a:cubicBezTo>
                <a:cubicBezTo>
                  <a:pt x="68181" y="893763"/>
                  <a:pt x="63053" y="896449"/>
                  <a:pt x="58656" y="900113"/>
                </a:cubicBezTo>
                <a:cubicBezTo>
                  <a:pt x="53482" y="904425"/>
                  <a:pt x="49542" y="910088"/>
                  <a:pt x="44368" y="914400"/>
                </a:cubicBezTo>
                <a:cubicBezTo>
                  <a:pt x="39971" y="918064"/>
                  <a:pt x="34478" y="920261"/>
                  <a:pt x="30081" y="923925"/>
                </a:cubicBezTo>
                <a:cubicBezTo>
                  <a:pt x="24907" y="928237"/>
                  <a:pt x="21397" y="934477"/>
                  <a:pt x="15793" y="938213"/>
                </a:cubicBezTo>
                <a:cubicBezTo>
                  <a:pt x="0" y="948742"/>
                  <a:pt x="1506" y="936290"/>
                  <a:pt x="1506" y="9477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rot="5400000">
            <a:off x="7107255" y="821513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2726" y="5000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연</a:t>
            </a:r>
            <a:r>
              <a:rPr lang="ko-KR" altLang="en-US" sz="1100" dirty="0"/>
              <a:t>산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rot="5400000">
            <a:off x="7608115" y="82151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00958" y="5241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저</a:t>
            </a:r>
            <a:r>
              <a:rPr lang="ko-KR" altLang="en-US" sz="1100"/>
              <a:t>장</a:t>
            </a:r>
            <a:endParaRPr lang="ko-KR" altLang="en-US" sz="11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 flipH="1" flipV="1">
            <a:off x="2143108" y="2000240"/>
            <a:ext cx="4286280" cy="314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857884" y="1357298"/>
            <a:ext cx="235745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286512" y="1357298"/>
            <a:ext cx="1268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loader 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071934" y="2500306"/>
            <a:ext cx="1686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Local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컴퓨터에서</a:t>
            </a:r>
            <a:endParaRPr lang="en-US" altLang="ko-KR" sz="1200" dirty="0" smtClean="0"/>
          </a:p>
          <a:p>
            <a:r>
              <a:rPr lang="ko-KR" altLang="en-US" sz="1200" dirty="0" smtClean="0"/>
              <a:t>작성된 클래스파일</a:t>
            </a:r>
            <a:r>
              <a:rPr lang="en-US" altLang="ko-KR" sz="1200" dirty="0" smtClean="0"/>
              <a:t>) / </a:t>
            </a:r>
          </a:p>
          <a:p>
            <a:r>
              <a:rPr lang="en-US" altLang="ko-KR" sz="1200" b="1" dirty="0" smtClean="0"/>
              <a:t>Network</a:t>
            </a:r>
          </a:p>
          <a:p>
            <a:r>
              <a:rPr lang="en-US" altLang="ko-KR" sz="1200" dirty="0" smtClean="0"/>
              <a:t>( download</a:t>
            </a:r>
            <a:r>
              <a:rPr lang="ko-KR" altLang="en-US" sz="1200" dirty="0" smtClean="0"/>
              <a:t>된</a:t>
            </a:r>
            <a:endParaRPr lang="en-US" altLang="ko-KR" sz="1200" dirty="0" smtClean="0"/>
          </a:p>
          <a:p>
            <a:r>
              <a:rPr lang="ko-KR" altLang="en-US" sz="1200" dirty="0" smtClean="0"/>
              <a:t>클래스파일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5400000">
            <a:off x="6215074" y="192880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6200000" flipH="1">
            <a:off x="7465239" y="196452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215206" y="2214554"/>
            <a:ext cx="10715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250778" y="2285992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JIT : </a:t>
            </a:r>
            <a:r>
              <a:rPr lang="ko-KR" altLang="en-US" sz="1400" dirty="0" smtClean="0"/>
              <a:t>코드검증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5760447" y="2214554"/>
            <a:ext cx="10715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96019" y="228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코드검증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7143768" y="1785926"/>
            <a:ext cx="813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Network</a:t>
            </a:r>
            <a:endParaRPr lang="en-US" altLang="ko-KR" sz="1200" b="1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6156974" y="1794679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Local</a:t>
            </a:r>
            <a:endParaRPr lang="en-US" altLang="ko-KR" sz="1200" b="1" dirty="0" smtClean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929190" y="785794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29058" y="571480"/>
            <a:ext cx="201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JVM(Java Virtual Machine)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786314" y="1857364"/>
            <a:ext cx="1009705" cy="51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14810" y="1500174"/>
            <a:ext cx="1317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실패 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Runtime Error</a:t>
            </a:r>
          </a:p>
          <a:p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에러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5643570" y="2786058"/>
            <a:ext cx="278608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740891" y="2906909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OS( Windows, Linux, Unix, Mac OS)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5643570" y="3286124"/>
            <a:ext cx="2786082" cy="64294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15008" y="3335537"/>
            <a:ext cx="2928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H/W : Main Board, CPU, Memory,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HDD, ODD, VGA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4429132"/>
            <a:ext cx="207170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자유형 68"/>
          <p:cNvSpPr/>
          <p:nvPr/>
        </p:nvSpPr>
        <p:spPr>
          <a:xfrm>
            <a:off x="6181725" y="3762375"/>
            <a:ext cx="1085904" cy="976313"/>
          </a:xfrm>
          <a:custGeom>
            <a:avLst/>
            <a:gdLst>
              <a:gd name="connsiteX0" fmla="*/ 1076325 w 1085904"/>
              <a:gd name="connsiteY0" fmla="*/ 0 h 976313"/>
              <a:gd name="connsiteX1" fmla="*/ 1076325 w 1085904"/>
              <a:gd name="connsiteY1" fmla="*/ 280988 h 976313"/>
              <a:gd name="connsiteX2" fmla="*/ 1066800 w 1085904"/>
              <a:gd name="connsiteY2" fmla="*/ 323850 h 976313"/>
              <a:gd name="connsiteX3" fmla="*/ 1042988 w 1085904"/>
              <a:gd name="connsiteY3" fmla="*/ 385763 h 976313"/>
              <a:gd name="connsiteX4" fmla="*/ 1033463 w 1085904"/>
              <a:gd name="connsiteY4" fmla="*/ 400050 h 976313"/>
              <a:gd name="connsiteX5" fmla="*/ 1023938 w 1085904"/>
              <a:gd name="connsiteY5" fmla="*/ 423863 h 976313"/>
              <a:gd name="connsiteX6" fmla="*/ 1014413 w 1085904"/>
              <a:gd name="connsiteY6" fmla="*/ 452438 h 976313"/>
              <a:gd name="connsiteX7" fmla="*/ 985838 w 1085904"/>
              <a:gd name="connsiteY7" fmla="*/ 490538 h 976313"/>
              <a:gd name="connsiteX8" fmla="*/ 962025 w 1085904"/>
              <a:gd name="connsiteY8" fmla="*/ 538163 h 976313"/>
              <a:gd name="connsiteX9" fmla="*/ 947738 w 1085904"/>
              <a:gd name="connsiteY9" fmla="*/ 552450 h 976313"/>
              <a:gd name="connsiteX10" fmla="*/ 923925 w 1085904"/>
              <a:gd name="connsiteY10" fmla="*/ 585788 h 976313"/>
              <a:gd name="connsiteX11" fmla="*/ 881063 w 1085904"/>
              <a:gd name="connsiteY11" fmla="*/ 614363 h 976313"/>
              <a:gd name="connsiteX12" fmla="*/ 862013 w 1085904"/>
              <a:gd name="connsiteY12" fmla="*/ 628650 h 976313"/>
              <a:gd name="connsiteX13" fmla="*/ 842963 w 1085904"/>
              <a:gd name="connsiteY13" fmla="*/ 638175 h 976313"/>
              <a:gd name="connsiteX14" fmla="*/ 819150 w 1085904"/>
              <a:gd name="connsiteY14" fmla="*/ 657225 h 976313"/>
              <a:gd name="connsiteX15" fmla="*/ 804863 w 1085904"/>
              <a:gd name="connsiteY15" fmla="*/ 671513 h 976313"/>
              <a:gd name="connsiteX16" fmla="*/ 776288 w 1085904"/>
              <a:gd name="connsiteY16" fmla="*/ 685800 h 976313"/>
              <a:gd name="connsiteX17" fmla="*/ 752475 w 1085904"/>
              <a:gd name="connsiteY17" fmla="*/ 704850 h 976313"/>
              <a:gd name="connsiteX18" fmla="*/ 733425 w 1085904"/>
              <a:gd name="connsiteY18" fmla="*/ 714375 h 976313"/>
              <a:gd name="connsiteX19" fmla="*/ 704850 w 1085904"/>
              <a:gd name="connsiteY19" fmla="*/ 733425 h 976313"/>
              <a:gd name="connsiteX20" fmla="*/ 685800 w 1085904"/>
              <a:gd name="connsiteY20" fmla="*/ 742950 h 976313"/>
              <a:gd name="connsiteX21" fmla="*/ 647700 w 1085904"/>
              <a:gd name="connsiteY21" fmla="*/ 762000 h 976313"/>
              <a:gd name="connsiteX22" fmla="*/ 628650 w 1085904"/>
              <a:gd name="connsiteY22" fmla="*/ 771525 h 976313"/>
              <a:gd name="connsiteX23" fmla="*/ 609600 w 1085904"/>
              <a:gd name="connsiteY23" fmla="*/ 790575 h 976313"/>
              <a:gd name="connsiteX24" fmla="*/ 590550 w 1085904"/>
              <a:gd name="connsiteY24" fmla="*/ 795338 h 976313"/>
              <a:gd name="connsiteX25" fmla="*/ 547688 w 1085904"/>
              <a:gd name="connsiteY25" fmla="*/ 809625 h 976313"/>
              <a:gd name="connsiteX26" fmla="*/ 509588 w 1085904"/>
              <a:gd name="connsiteY26" fmla="*/ 828675 h 976313"/>
              <a:gd name="connsiteX27" fmla="*/ 461963 w 1085904"/>
              <a:gd name="connsiteY27" fmla="*/ 847725 h 976313"/>
              <a:gd name="connsiteX28" fmla="*/ 395288 w 1085904"/>
              <a:gd name="connsiteY28" fmla="*/ 862013 h 976313"/>
              <a:gd name="connsiteX29" fmla="*/ 381000 w 1085904"/>
              <a:gd name="connsiteY29" fmla="*/ 866775 h 976313"/>
              <a:gd name="connsiteX30" fmla="*/ 357188 w 1085904"/>
              <a:gd name="connsiteY30" fmla="*/ 881063 h 976313"/>
              <a:gd name="connsiteX31" fmla="*/ 342900 w 1085904"/>
              <a:gd name="connsiteY31" fmla="*/ 885825 h 976313"/>
              <a:gd name="connsiteX32" fmla="*/ 304800 w 1085904"/>
              <a:gd name="connsiteY32" fmla="*/ 900113 h 976313"/>
              <a:gd name="connsiteX33" fmla="*/ 285750 w 1085904"/>
              <a:gd name="connsiteY33" fmla="*/ 904875 h 976313"/>
              <a:gd name="connsiteX34" fmla="*/ 228600 w 1085904"/>
              <a:gd name="connsiteY34" fmla="*/ 919163 h 976313"/>
              <a:gd name="connsiteX35" fmla="*/ 214313 w 1085904"/>
              <a:gd name="connsiteY35" fmla="*/ 928688 h 976313"/>
              <a:gd name="connsiteX36" fmla="*/ 190500 w 1085904"/>
              <a:gd name="connsiteY36" fmla="*/ 933450 h 976313"/>
              <a:gd name="connsiteX37" fmla="*/ 161925 w 1085904"/>
              <a:gd name="connsiteY37" fmla="*/ 942975 h 976313"/>
              <a:gd name="connsiteX38" fmla="*/ 119063 w 1085904"/>
              <a:gd name="connsiteY38" fmla="*/ 957263 h 976313"/>
              <a:gd name="connsiteX39" fmla="*/ 71438 w 1085904"/>
              <a:gd name="connsiteY39" fmla="*/ 966788 h 976313"/>
              <a:gd name="connsiteX40" fmla="*/ 42863 w 1085904"/>
              <a:gd name="connsiteY40" fmla="*/ 976313 h 976313"/>
              <a:gd name="connsiteX41" fmla="*/ 0 w 1085904"/>
              <a:gd name="connsiteY41" fmla="*/ 976313 h 9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5904" h="976313">
                <a:moveTo>
                  <a:pt x="1076325" y="0"/>
                </a:moveTo>
                <a:cubicBezTo>
                  <a:pt x="1085904" y="124518"/>
                  <a:pt x="1084313" y="77293"/>
                  <a:pt x="1076325" y="280988"/>
                </a:cubicBezTo>
                <a:cubicBezTo>
                  <a:pt x="1076102" y="286685"/>
                  <a:pt x="1068818" y="316785"/>
                  <a:pt x="1066800" y="323850"/>
                </a:cubicBezTo>
                <a:cubicBezTo>
                  <a:pt x="1062242" y="339802"/>
                  <a:pt x="1044794" y="383054"/>
                  <a:pt x="1042988" y="385763"/>
                </a:cubicBezTo>
                <a:cubicBezTo>
                  <a:pt x="1039813" y="390525"/>
                  <a:pt x="1036023" y="394931"/>
                  <a:pt x="1033463" y="400050"/>
                </a:cubicBezTo>
                <a:cubicBezTo>
                  <a:pt x="1029640" y="407697"/>
                  <a:pt x="1026860" y="415829"/>
                  <a:pt x="1023938" y="423863"/>
                </a:cubicBezTo>
                <a:cubicBezTo>
                  <a:pt x="1020507" y="433299"/>
                  <a:pt x="1019579" y="443829"/>
                  <a:pt x="1014413" y="452438"/>
                </a:cubicBezTo>
                <a:cubicBezTo>
                  <a:pt x="996660" y="482025"/>
                  <a:pt x="1006670" y="469704"/>
                  <a:pt x="985838" y="490538"/>
                </a:cubicBezTo>
                <a:cubicBezTo>
                  <a:pt x="976138" y="519637"/>
                  <a:pt x="980491" y="516620"/>
                  <a:pt x="962025" y="538163"/>
                </a:cubicBezTo>
                <a:cubicBezTo>
                  <a:pt x="957642" y="543277"/>
                  <a:pt x="951653" y="546970"/>
                  <a:pt x="947738" y="552450"/>
                </a:cubicBezTo>
                <a:cubicBezTo>
                  <a:pt x="926701" y="581902"/>
                  <a:pt x="951297" y="562326"/>
                  <a:pt x="923925" y="585788"/>
                </a:cubicBezTo>
                <a:cubicBezTo>
                  <a:pt x="903168" y="603580"/>
                  <a:pt x="905036" y="598381"/>
                  <a:pt x="881063" y="614363"/>
                </a:cubicBezTo>
                <a:cubicBezTo>
                  <a:pt x="874459" y="618766"/>
                  <a:pt x="868744" y="624443"/>
                  <a:pt x="862013" y="628650"/>
                </a:cubicBezTo>
                <a:cubicBezTo>
                  <a:pt x="855993" y="632413"/>
                  <a:pt x="848870" y="634237"/>
                  <a:pt x="842963" y="638175"/>
                </a:cubicBezTo>
                <a:cubicBezTo>
                  <a:pt x="834505" y="643814"/>
                  <a:pt x="826800" y="650531"/>
                  <a:pt x="819150" y="657225"/>
                </a:cubicBezTo>
                <a:cubicBezTo>
                  <a:pt x="814081" y="661660"/>
                  <a:pt x="810467" y="667777"/>
                  <a:pt x="804863" y="671513"/>
                </a:cubicBezTo>
                <a:cubicBezTo>
                  <a:pt x="796002" y="677420"/>
                  <a:pt x="785272" y="680083"/>
                  <a:pt x="776288" y="685800"/>
                </a:cubicBezTo>
                <a:cubicBezTo>
                  <a:pt x="767712" y="691257"/>
                  <a:pt x="760933" y="699211"/>
                  <a:pt x="752475" y="704850"/>
                </a:cubicBezTo>
                <a:cubicBezTo>
                  <a:pt x="746568" y="708788"/>
                  <a:pt x="739513" y="710722"/>
                  <a:pt x="733425" y="714375"/>
                </a:cubicBezTo>
                <a:cubicBezTo>
                  <a:pt x="723609" y="720265"/>
                  <a:pt x="715089" y="728305"/>
                  <a:pt x="704850" y="733425"/>
                </a:cubicBezTo>
                <a:cubicBezTo>
                  <a:pt x="698500" y="736600"/>
                  <a:pt x="691820" y="739187"/>
                  <a:pt x="685800" y="742950"/>
                </a:cubicBezTo>
                <a:cubicBezTo>
                  <a:pt x="653418" y="763189"/>
                  <a:pt x="681126" y="753644"/>
                  <a:pt x="647700" y="762000"/>
                </a:cubicBezTo>
                <a:cubicBezTo>
                  <a:pt x="641350" y="765175"/>
                  <a:pt x="634330" y="767265"/>
                  <a:pt x="628650" y="771525"/>
                </a:cubicBezTo>
                <a:cubicBezTo>
                  <a:pt x="621466" y="776913"/>
                  <a:pt x="617215" y="785815"/>
                  <a:pt x="609600" y="790575"/>
                </a:cubicBezTo>
                <a:cubicBezTo>
                  <a:pt x="604049" y="794044"/>
                  <a:pt x="596760" y="793268"/>
                  <a:pt x="590550" y="795338"/>
                </a:cubicBezTo>
                <a:cubicBezTo>
                  <a:pt x="536764" y="813268"/>
                  <a:pt x="593328" y="798216"/>
                  <a:pt x="547688" y="809625"/>
                </a:cubicBezTo>
                <a:lnTo>
                  <a:pt x="509588" y="828675"/>
                </a:lnTo>
                <a:cubicBezTo>
                  <a:pt x="492655" y="837142"/>
                  <a:pt x="481580" y="843802"/>
                  <a:pt x="461963" y="847725"/>
                </a:cubicBezTo>
                <a:cubicBezTo>
                  <a:pt x="443709" y="851376"/>
                  <a:pt x="415574" y="856217"/>
                  <a:pt x="395288" y="862013"/>
                </a:cubicBezTo>
                <a:cubicBezTo>
                  <a:pt x="390461" y="863392"/>
                  <a:pt x="385490" y="864530"/>
                  <a:pt x="381000" y="866775"/>
                </a:cubicBezTo>
                <a:cubicBezTo>
                  <a:pt x="372721" y="870915"/>
                  <a:pt x="365467" y="876923"/>
                  <a:pt x="357188" y="881063"/>
                </a:cubicBezTo>
                <a:cubicBezTo>
                  <a:pt x="352698" y="883308"/>
                  <a:pt x="347601" y="884062"/>
                  <a:pt x="342900" y="885825"/>
                </a:cubicBezTo>
                <a:cubicBezTo>
                  <a:pt x="326802" y="891862"/>
                  <a:pt x="319931" y="895790"/>
                  <a:pt x="304800" y="900113"/>
                </a:cubicBezTo>
                <a:cubicBezTo>
                  <a:pt x="298506" y="901911"/>
                  <a:pt x="291960" y="902805"/>
                  <a:pt x="285750" y="904875"/>
                </a:cubicBezTo>
                <a:cubicBezTo>
                  <a:pt x="239529" y="920282"/>
                  <a:pt x="286140" y="910942"/>
                  <a:pt x="228600" y="919163"/>
                </a:cubicBezTo>
                <a:cubicBezTo>
                  <a:pt x="223838" y="922338"/>
                  <a:pt x="219672" y="926678"/>
                  <a:pt x="214313" y="928688"/>
                </a:cubicBezTo>
                <a:cubicBezTo>
                  <a:pt x="206734" y="931530"/>
                  <a:pt x="198310" y="931320"/>
                  <a:pt x="190500" y="933450"/>
                </a:cubicBezTo>
                <a:cubicBezTo>
                  <a:pt x="180814" y="936092"/>
                  <a:pt x="171450" y="939800"/>
                  <a:pt x="161925" y="942975"/>
                </a:cubicBezTo>
                <a:lnTo>
                  <a:pt x="119063" y="957263"/>
                </a:lnTo>
                <a:cubicBezTo>
                  <a:pt x="99745" y="960482"/>
                  <a:pt x="89205" y="961458"/>
                  <a:pt x="71438" y="966788"/>
                </a:cubicBezTo>
                <a:cubicBezTo>
                  <a:pt x="61821" y="969673"/>
                  <a:pt x="52903" y="976313"/>
                  <a:pt x="42863" y="976313"/>
                </a:cubicBezTo>
                <a:lnTo>
                  <a:pt x="0" y="97631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572000" y="4500570"/>
            <a:ext cx="157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E:\dev\&gt;java Hello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안녕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E:\dev\&gt;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rot="16200000" flipH="1">
            <a:off x="4679157" y="4321975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57686" y="4071942"/>
            <a:ext cx="789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rompt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/>
          <p:nvPr/>
        </p:nvCxnSpPr>
        <p:spPr>
          <a:xfrm rot="5400000">
            <a:off x="5464975" y="446485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57818" y="4121355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OS</a:t>
            </a:r>
            <a:r>
              <a:rPr lang="ko-KR" altLang="en-US" sz="1400" dirty="0" smtClean="0"/>
              <a:t>로 명령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4572000" y="4714884"/>
            <a:ext cx="142876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/>
          <p:nvPr/>
        </p:nvCxnSpPr>
        <p:spPr>
          <a:xfrm rot="5400000" flipH="1" flipV="1">
            <a:off x="4107653" y="5036355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9058" y="5429264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Console : </a:t>
            </a:r>
            <a:r>
              <a:rPr lang="ko-KR" altLang="en-US" sz="1200" dirty="0" smtClean="0"/>
              <a:t>프로그램에서 제공하는 출력되는 영역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운영체제의 명령어가 실행되지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385762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85728"/>
            <a:ext cx="287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*Compile error (</a:t>
            </a:r>
            <a:r>
              <a:rPr lang="ko-KR" altLang="en-US" dirty="0" smtClean="0"/>
              <a:t>문법에러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57158" y="1214422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 flipH="1" flipV="1">
            <a:off x="-107189" y="1464455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214554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에러가 발생한 파일명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1285852" y="714356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1420" y="595622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에러가 발생한 라인 수</a:t>
            </a:r>
            <a:endParaRPr lang="ko-KR" altLang="en-US" sz="11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500166" y="121442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V="1">
            <a:off x="2035951" y="1535893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8860" y="2357430"/>
            <a:ext cx="2247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에러가 발생한 이유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에러메시지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3000364" y="1428736"/>
            <a:ext cx="164307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43935" y="1571612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에러가 </a:t>
            </a:r>
            <a:r>
              <a:rPr lang="ko-KR" altLang="en-US" sz="1100" smtClean="0"/>
              <a:t>발생한 대략의 위치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42844" y="3000372"/>
            <a:ext cx="6647974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클래스 작성법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</a:t>
            </a:r>
            <a:r>
              <a:rPr lang="en-US" altLang="ko-KR" sz="1600" dirty="0" smtClean="0"/>
              <a:t>class  </a:t>
            </a:r>
            <a:r>
              <a:rPr lang="ko-KR" altLang="en-US" sz="1600" dirty="0" err="1" smtClean="0"/>
              <a:t>클래스명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class Test{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     //</a:t>
            </a:r>
            <a:r>
              <a:rPr lang="ko-KR" altLang="en-US" sz="1600" dirty="0" smtClean="0"/>
              <a:t>클래스가 실행될 때 사용자에게 제공할 코드 정의</a:t>
            </a:r>
            <a:r>
              <a:rPr lang="en-US" altLang="ko-KR" sz="1600" dirty="0" smtClean="0"/>
              <a:t>		</a:t>
            </a:r>
            <a:endParaRPr lang="en-US" altLang="ko-KR" sz="1600" dirty="0"/>
          </a:p>
          <a:p>
            <a:r>
              <a:rPr lang="en-US" altLang="ko-KR" sz="1600" dirty="0" smtClean="0"/>
              <a:t>     }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2357422" y="342900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14612" y="2643182"/>
            <a:ext cx="6254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영어와 숫자로 구성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영문자로 시작되어야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Test : </a:t>
            </a:r>
            <a:r>
              <a:rPr lang="ko-KR" altLang="en-US" sz="1600" dirty="0" err="1" smtClean="0"/>
              <a:t>첫글자는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대문자로시작하고</a:t>
            </a:r>
            <a:r>
              <a:rPr lang="ko-KR" altLang="en-US" sz="1600" dirty="0" smtClean="0"/>
              <a:t> 나머지 글자는 소문자로 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TestTemp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여러단어로</a:t>
            </a:r>
            <a:r>
              <a:rPr lang="ko-KR" altLang="en-US" sz="1600" dirty="0" smtClean="0"/>
              <a:t> 구성되면 문자마다 첫 글자는 대문자로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ko-KR" altLang="en-US" sz="1600" dirty="0" smtClean="0"/>
              <a:t>나머지는 소문자로 작성</a:t>
            </a:r>
            <a:r>
              <a:rPr lang="en-US" altLang="ko-KR" sz="1600" dirty="0" smtClean="0"/>
              <a:t>. ( </a:t>
            </a:r>
            <a:r>
              <a:rPr lang="en-US" altLang="ko-KR" sz="1600" dirty="0" err="1" smtClean="0"/>
              <a:t>camelcase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낙타체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Testtemp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첫 글자만 대문자로 나머지는 모두 소문자로 작성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(</a:t>
            </a:r>
            <a:r>
              <a:rPr lang="en-US" altLang="ko-KR" sz="1600" dirty="0" err="1" smtClean="0"/>
              <a:t>pascalcase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파스칼체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7" name="자유형 26"/>
          <p:cNvSpPr/>
          <p:nvPr/>
        </p:nvSpPr>
        <p:spPr>
          <a:xfrm>
            <a:off x="1214438" y="3636469"/>
            <a:ext cx="1854367" cy="968951"/>
          </a:xfrm>
          <a:custGeom>
            <a:avLst/>
            <a:gdLst>
              <a:gd name="connsiteX0" fmla="*/ 1743075 w 1854367"/>
              <a:gd name="connsiteY0" fmla="*/ 30656 h 968951"/>
              <a:gd name="connsiteX1" fmla="*/ 1633537 w 1854367"/>
              <a:gd name="connsiteY1" fmla="*/ 40181 h 968951"/>
              <a:gd name="connsiteX2" fmla="*/ 1628775 w 1854367"/>
              <a:gd name="connsiteY2" fmla="*/ 206869 h 968951"/>
              <a:gd name="connsiteX3" fmla="*/ 90487 w 1854367"/>
              <a:gd name="connsiteY3" fmla="*/ 211631 h 968951"/>
              <a:gd name="connsiteX4" fmla="*/ 38100 w 1854367"/>
              <a:gd name="connsiteY4" fmla="*/ 225919 h 968951"/>
              <a:gd name="connsiteX5" fmla="*/ 33337 w 1854367"/>
              <a:gd name="connsiteY5" fmla="*/ 530719 h 968951"/>
              <a:gd name="connsiteX6" fmla="*/ 23812 w 1854367"/>
              <a:gd name="connsiteY6" fmla="*/ 587869 h 968951"/>
              <a:gd name="connsiteX7" fmla="*/ 14287 w 1854367"/>
              <a:gd name="connsiteY7" fmla="*/ 664069 h 968951"/>
              <a:gd name="connsiteX8" fmla="*/ 0 w 1854367"/>
              <a:gd name="connsiteY8" fmla="*/ 735506 h 968951"/>
              <a:gd name="connsiteX9" fmla="*/ 4762 w 1854367"/>
              <a:gd name="connsiteY9" fmla="*/ 887906 h 968951"/>
              <a:gd name="connsiteX10" fmla="*/ 19050 w 1854367"/>
              <a:gd name="connsiteY10" fmla="*/ 921244 h 968951"/>
              <a:gd name="connsiteX11" fmla="*/ 47625 w 1854367"/>
              <a:gd name="connsiteY11" fmla="*/ 940294 h 968951"/>
              <a:gd name="connsiteX12" fmla="*/ 61912 w 1854367"/>
              <a:gd name="connsiteY12" fmla="*/ 949819 h 968951"/>
              <a:gd name="connsiteX13" fmla="*/ 95250 w 1854367"/>
              <a:gd name="connsiteY13" fmla="*/ 954581 h 968951"/>
              <a:gd name="connsiteX14" fmla="*/ 138112 w 1854367"/>
              <a:gd name="connsiteY14" fmla="*/ 954581 h 968951"/>
              <a:gd name="connsiteX15" fmla="*/ 152400 w 1854367"/>
              <a:gd name="connsiteY15" fmla="*/ 873619 h 968951"/>
              <a:gd name="connsiteX16" fmla="*/ 157162 w 1854367"/>
              <a:gd name="connsiteY16" fmla="*/ 783131 h 968951"/>
              <a:gd name="connsiteX17" fmla="*/ 171450 w 1854367"/>
              <a:gd name="connsiteY17" fmla="*/ 773606 h 968951"/>
              <a:gd name="connsiteX18" fmla="*/ 314325 w 1854367"/>
              <a:gd name="connsiteY18" fmla="*/ 778369 h 968951"/>
              <a:gd name="connsiteX19" fmla="*/ 1743075 w 1854367"/>
              <a:gd name="connsiteY19" fmla="*/ 773606 h 968951"/>
              <a:gd name="connsiteX20" fmla="*/ 1752600 w 1854367"/>
              <a:gd name="connsiteY20" fmla="*/ 754556 h 968951"/>
              <a:gd name="connsiteX21" fmla="*/ 1757362 w 1854367"/>
              <a:gd name="connsiteY21" fmla="*/ 711694 h 968951"/>
              <a:gd name="connsiteX22" fmla="*/ 1766887 w 1854367"/>
              <a:gd name="connsiteY22" fmla="*/ 654544 h 968951"/>
              <a:gd name="connsiteX23" fmla="*/ 1776412 w 1854367"/>
              <a:gd name="connsiteY23" fmla="*/ 606919 h 968951"/>
              <a:gd name="connsiteX24" fmla="*/ 1785937 w 1854367"/>
              <a:gd name="connsiteY24" fmla="*/ 354506 h 968951"/>
              <a:gd name="connsiteX25" fmla="*/ 1790700 w 1854367"/>
              <a:gd name="connsiteY25" fmla="*/ 335456 h 968951"/>
              <a:gd name="connsiteX26" fmla="*/ 1800225 w 1854367"/>
              <a:gd name="connsiteY26" fmla="*/ 240206 h 968951"/>
              <a:gd name="connsiteX27" fmla="*/ 1809750 w 1854367"/>
              <a:gd name="connsiteY27" fmla="*/ 187819 h 968951"/>
              <a:gd name="connsiteX28" fmla="*/ 1719262 w 1854367"/>
              <a:gd name="connsiteY28" fmla="*/ 35419 h 968951"/>
              <a:gd name="connsiteX29" fmla="*/ 1743075 w 1854367"/>
              <a:gd name="connsiteY29" fmla="*/ 30656 h 96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54367" h="968951">
                <a:moveTo>
                  <a:pt x="1743075" y="30656"/>
                </a:moveTo>
                <a:cubicBezTo>
                  <a:pt x="1728788" y="31450"/>
                  <a:pt x="1653482" y="9433"/>
                  <a:pt x="1633537" y="40181"/>
                </a:cubicBezTo>
                <a:cubicBezTo>
                  <a:pt x="1603288" y="86815"/>
                  <a:pt x="1684020" y="200731"/>
                  <a:pt x="1628775" y="206869"/>
                </a:cubicBezTo>
                <a:cubicBezTo>
                  <a:pt x="1119146" y="263494"/>
                  <a:pt x="603250" y="210044"/>
                  <a:pt x="90487" y="211631"/>
                </a:cubicBezTo>
                <a:cubicBezTo>
                  <a:pt x="85636" y="212601"/>
                  <a:pt x="38624" y="220981"/>
                  <a:pt x="38100" y="225919"/>
                </a:cubicBezTo>
                <a:cubicBezTo>
                  <a:pt x="27383" y="326965"/>
                  <a:pt x="37345" y="429186"/>
                  <a:pt x="33337" y="530719"/>
                </a:cubicBezTo>
                <a:cubicBezTo>
                  <a:pt x="32575" y="550017"/>
                  <a:pt x="26207" y="568705"/>
                  <a:pt x="23812" y="587869"/>
                </a:cubicBezTo>
                <a:cubicBezTo>
                  <a:pt x="20637" y="613269"/>
                  <a:pt x="19840" y="639081"/>
                  <a:pt x="14287" y="664069"/>
                </a:cubicBezTo>
                <a:cubicBezTo>
                  <a:pt x="2667" y="716357"/>
                  <a:pt x="7168" y="692494"/>
                  <a:pt x="0" y="735506"/>
                </a:cubicBezTo>
                <a:cubicBezTo>
                  <a:pt x="1587" y="786306"/>
                  <a:pt x="1862" y="837164"/>
                  <a:pt x="4762" y="887906"/>
                </a:cubicBezTo>
                <a:cubicBezTo>
                  <a:pt x="5107" y="893943"/>
                  <a:pt x="16703" y="918897"/>
                  <a:pt x="19050" y="921244"/>
                </a:cubicBezTo>
                <a:cubicBezTo>
                  <a:pt x="27145" y="929339"/>
                  <a:pt x="38100" y="933944"/>
                  <a:pt x="47625" y="940294"/>
                </a:cubicBezTo>
                <a:cubicBezTo>
                  <a:pt x="52387" y="943469"/>
                  <a:pt x="56246" y="949010"/>
                  <a:pt x="61912" y="949819"/>
                </a:cubicBezTo>
                <a:lnTo>
                  <a:pt x="95250" y="954581"/>
                </a:lnTo>
                <a:cubicBezTo>
                  <a:pt x="105004" y="957833"/>
                  <a:pt x="130927" y="968951"/>
                  <a:pt x="138112" y="954581"/>
                </a:cubicBezTo>
                <a:cubicBezTo>
                  <a:pt x="150368" y="930070"/>
                  <a:pt x="152400" y="873619"/>
                  <a:pt x="152400" y="873619"/>
                </a:cubicBezTo>
                <a:cubicBezTo>
                  <a:pt x="153987" y="843456"/>
                  <a:pt x="151510" y="812802"/>
                  <a:pt x="157162" y="783131"/>
                </a:cubicBezTo>
                <a:cubicBezTo>
                  <a:pt x="158233" y="777508"/>
                  <a:pt x="165729" y="773779"/>
                  <a:pt x="171450" y="773606"/>
                </a:cubicBezTo>
                <a:lnTo>
                  <a:pt x="314325" y="778369"/>
                </a:lnTo>
                <a:lnTo>
                  <a:pt x="1743075" y="773606"/>
                </a:lnTo>
                <a:cubicBezTo>
                  <a:pt x="1750174" y="773488"/>
                  <a:pt x="1751004" y="761474"/>
                  <a:pt x="1752600" y="754556"/>
                </a:cubicBezTo>
                <a:cubicBezTo>
                  <a:pt x="1755832" y="740549"/>
                  <a:pt x="1755579" y="725958"/>
                  <a:pt x="1757362" y="711694"/>
                </a:cubicBezTo>
                <a:cubicBezTo>
                  <a:pt x="1762835" y="667912"/>
                  <a:pt x="1760237" y="691116"/>
                  <a:pt x="1766887" y="654544"/>
                </a:cubicBezTo>
                <a:cubicBezTo>
                  <a:pt x="1774671" y="611733"/>
                  <a:pt x="1767990" y="640611"/>
                  <a:pt x="1776412" y="606919"/>
                </a:cubicBezTo>
                <a:cubicBezTo>
                  <a:pt x="1777780" y="544001"/>
                  <a:pt x="1771406" y="434429"/>
                  <a:pt x="1785937" y="354506"/>
                </a:cubicBezTo>
                <a:cubicBezTo>
                  <a:pt x="1787108" y="348066"/>
                  <a:pt x="1789112" y="341806"/>
                  <a:pt x="1790700" y="335456"/>
                </a:cubicBezTo>
                <a:cubicBezTo>
                  <a:pt x="1795133" y="286692"/>
                  <a:pt x="1794862" y="285788"/>
                  <a:pt x="1800225" y="240206"/>
                </a:cubicBezTo>
                <a:cubicBezTo>
                  <a:pt x="1805121" y="198591"/>
                  <a:pt x="1801131" y="213673"/>
                  <a:pt x="1809750" y="187819"/>
                </a:cubicBezTo>
                <a:cubicBezTo>
                  <a:pt x="1803691" y="0"/>
                  <a:pt x="1854367" y="49641"/>
                  <a:pt x="1719262" y="35419"/>
                </a:cubicBezTo>
                <a:cubicBezTo>
                  <a:pt x="1717029" y="35184"/>
                  <a:pt x="1757362" y="29862"/>
                  <a:pt x="1743075" y="3065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714348" y="4286256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472" y="4714884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field : </a:t>
            </a:r>
            <a:r>
              <a:rPr lang="ko-KR" altLang="en-US" sz="1400" dirty="0" smtClean="0"/>
              <a:t>변수선언</a:t>
            </a:r>
            <a:r>
              <a:rPr lang="en-US" altLang="ko-KR" sz="1400" dirty="0" smtClean="0"/>
              <a:t>, method</a:t>
            </a:r>
            <a:r>
              <a:rPr lang="ko-KR" altLang="en-US" sz="1400" dirty="0" smtClean="0"/>
              <a:t>선언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10800000" flipV="1">
            <a:off x="2714612" y="5572140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00430" y="4929198"/>
            <a:ext cx="4193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Java Application : </a:t>
            </a:r>
          </a:p>
          <a:p>
            <a:r>
              <a:rPr lang="en-US" altLang="ko-KR" sz="1600" dirty="0" smtClean="0"/>
              <a:t>main method</a:t>
            </a:r>
            <a:r>
              <a:rPr lang="ko-KR" altLang="en-US" sz="1600" dirty="0" smtClean="0"/>
              <a:t>가 정의된 클래스는 단독으로 </a:t>
            </a:r>
            <a:endParaRPr lang="en-US" altLang="ko-KR" sz="1600" dirty="0" smtClean="0"/>
          </a:p>
          <a:p>
            <a:r>
              <a:rPr lang="ko-KR" altLang="en-US" sz="1600" dirty="0" smtClean="0"/>
              <a:t>실행될 수 있는 클래스이다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62327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*Console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프로그램 내에서 발생한 값을 확인하기 위해</a:t>
            </a:r>
            <a:r>
              <a:rPr lang="en-US" altLang="ko-KR" sz="1600" dirty="0" smtClean="0"/>
              <a:t>. &lt;= debug</a:t>
            </a:r>
            <a:r>
              <a:rPr lang="ko-KR" altLang="en-US" sz="1600" dirty="0" smtClean="0"/>
              <a:t>의 목적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  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 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System.out.format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System.out.printf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Sytem.out.print</a:t>
            </a:r>
            <a:r>
              <a:rPr lang="en-US" altLang="ko-KR" sz="1600" dirty="0" smtClean="0"/>
              <a:t>( ); //</a:t>
            </a:r>
            <a:r>
              <a:rPr lang="ko-KR" altLang="en-US" sz="1600" dirty="0" smtClean="0"/>
              <a:t>출력 후 줄을 변경하지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);//</a:t>
            </a:r>
            <a:r>
              <a:rPr lang="ko-KR" altLang="en-US" sz="1600" dirty="0" smtClean="0"/>
              <a:t>출력 후 줄을 변경한다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안녕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하세요</a:t>
            </a:r>
            <a:r>
              <a:rPr lang="en-US" altLang="ko-KR" sz="1600" dirty="0" smtClean="0"/>
              <a:t>?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안녕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하세요</a:t>
            </a:r>
            <a:r>
              <a:rPr lang="en-US" altLang="ko-KR" sz="1600" dirty="0" smtClean="0"/>
              <a:t>?”);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오른쪽 중괄호 4"/>
          <p:cNvSpPr/>
          <p:nvPr/>
        </p:nvSpPr>
        <p:spPr>
          <a:xfrm>
            <a:off x="2214546" y="1500174"/>
            <a:ext cx="142876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7422" y="1500174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JDK 1.5</a:t>
            </a:r>
            <a:r>
              <a:rPr lang="ko-KR" altLang="en-US" sz="1400" dirty="0" smtClean="0"/>
              <a:t>에서 부터 제공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14612" y="85723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값</a:t>
            </a:r>
          </a:p>
        </p:txBody>
      </p:sp>
      <p:sp>
        <p:nvSpPr>
          <p:cNvPr id="8" name="자유형 7"/>
          <p:cNvSpPr/>
          <p:nvPr/>
        </p:nvSpPr>
        <p:spPr>
          <a:xfrm>
            <a:off x="1905000" y="785813"/>
            <a:ext cx="962025" cy="228600"/>
          </a:xfrm>
          <a:custGeom>
            <a:avLst/>
            <a:gdLst>
              <a:gd name="connsiteX0" fmla="*/ 962025 w 962025"/>
              <a:gd name="connsiteY0" fmla="*/ 119062 h 228600"/>
              <a:gd name="connsiteX1" fmla="*/ 938213 w 962025"/>
              <a:gd name="connsiteY1" fmla="*/ 114300 h 228600"/>
              <a:gd name="connsiteX2" fmla="*/ 838200 w 962025"/>
              <a:gd name="connsiteY2" fmla="*/ 42862 h 228600"/>
              <a:gd name="connsiteX3" fmla="*/ 814388 w 962025"/>
              <a:gd name="connsiteY3" fmla="*/ 28575 h 228600"/>
              <a:gd name="connsiteX4" fmla="*/ 800100 w 962025"/>
              <a:gd name="connsiteY4" fmla="*/ 19050 h 228600"/>
              <a:gd name="connsiteX5" fmla="*/ 771525 w 962025"/>
              <a:gd name="connsiteY5" fmla="*/ 9525 h 228600"/>
              <a:gd name="connsiteX6" fmla="*/ 757238 w 962025"/>
              <a:gd name="connsiteY6" fmla="*/ 4762 h 228600"/>
              <a:gd name="connsiteX7" fmla="*/ 714375 w 962025"/>
              <a:gd name="connsiteY7" fmla="*/ 0 h 228600"/>
              <a:gd name="connsiteX8" fmla="*/ 309563 w 962025"/>
              <a:gd name="connsiteY8" fmla="*/ 4762 h 228600"/>
              <a:gd name="connsiteX9" fmla="*/ 280988 w 962025"/>
              <a:gd name="connsiteY9" fmla="*/ 14287 h 228600"/>
              <a:gd name="connsiteX10" fmla="*/ 242888 w 962025"/>
              <a:gd name="connsiteY10" fmla="*/ 38100 h 228600"/>
              <a:gd name="connsiteX11" fmla="*/ 214313 w 962025"/>
              <a:gd name="connsiteY11" fmla="*/ 47625 h 228600"/>
              <a:gd name="connsiteX12" fmla="*/ 176213 w 962025"/>
              <a:gd name="connsiteY12" fmla="*/ 61912 h 228600"/>
              <a:gd name="connsiteX13" fmla="*/ 147638 w 962025"/>
              <a:gd name="connsiteY13" fmla="*/ 76200 h 228600"/>
              <a:gd name="connsiteX14" fmla="*/ 119063 w 962025"/>
              <a:gd name="connsiteY14" fmla="*/ 90487 h 228600"/>
              <a:gd name="connsiteX15" fmla="*/ 95250 w 962025"/>
              <a:gd name="connsiteY15" fmla="*/ 109537 h 228600"/>
              <a:gd name="connsiteX16" fmla="*/ 85725 w 962025"/>
              <a:gd name="connsiteY16" fmla="*/ 123825 h 228600"/>
              <a:gd name="connsiteX17" fmla="*/ 57150 w 962025"/>
              <a:gd name="connsiteY17" fmla="*/ 152400 h 228600"/>
              <a:gd name="connsiteX18" fmla="*/ 42863 w 962025"/>
              <a:gd name="connsiteY18" fmla="*/ 166687 h 228600"/>
              <a:gd name="connsiteX19" fmla="*/ 19050 w 962025"/>
              <a:gd name="connsiteY19" fmla="*/ 190500 h 228600"/>
              <a:gd name="connsiteX20" fmla="*/ 9525 w 962025"/>
              <a:gd name="connsiteY20" fmla="*/ 204787 h 228600"/>
              <a:gd name="connsiteX21" fmla="*/ 4763 w 962025"/>
              <a:gd name="connsiteY21" fmla="*/ 219075 h 228600"/>
              <a:gd name="connsiteX22" fmla="*/ 0 w 962025"/>
              <a:gd name="connsiteY2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62025" h="228600">
                <a:moveTo>
                  <a:pt x="962025" y="119062"/>
                </a:moveTo>
                <a:cubicBezTo>
                  <a:pt x="954088" y="117475"/>
                  <a:pt x="945367" y="118087"/>
                  <a:pt x="938213" y="114300"/>
                </a:cubicBezTo>
                <a:cubicBezTo>
                  <a:pt x="812279" y="47629"/>
                  <a:pt x="941608" y="104906"/>
                  <a:pt x="838200" y="42862"/>
                </a:cubicBezTo>
                <a:cubicBezTo>
                  <a:pt x="830263" y="38100"/>
                  <a:pt x="822237" y="33481"/>
                  <a:pt x="814388" y="28575"/>
                </a:cubicBezTo>
                <a:cubicBezTo>
                  <a:pt x="809534" y="25541"/>
                  <a:pt x="805331" y="21375"/>
                  <a:pt x="800100" y="19050"/>
                </a:cubicBezTo>
                <a:cubicBezTo>
                  <a:pt x="790925" y="14972"/>
                  <a:pt x="781050" y="12700"/>
                  <a:pt x="771525" y="9525"/>
                </a:cubicBezTo>
                <a:cubicBezTo>
                  <a:pt x="766763" y="7937"/>
                  <a:pt x="762227" y="5316"/>
                  <a:pt x="757238" y="4762"/>
                </a:cubicBezTo>
                <a:lnTo>
                  <a:pt x="714375" y="0"/>
                </a:lnTo>
                <a:cubicBezTo>
                  <a:pt x="579438" y="1587"/>
                  <a:pt x="444436" y="316"/>
                  <a:pt x="309563" y="4762"/>
                </a:cubicBezTo>
                <a:cubicBezTo>
                  <a:pt x="299528" y="5093"/>
                  <a:pt x="280988" y="14287"/>
                  <a:pt x="280988" y="14287"/>
                </a:cubicBezTo>
                <a:cubicBezTo>
                  <a:pt x="268288" y="22225"/>
                  <a:pt x="257096" y="33364"/>
                  <a:pt x="242888" y="38100"/>
                </a:cubicBezTo>
                <a:cubicBezTo>
                  <a:pt x="233363" y="41275"/>
                  <a:pt x="223293" y="43135"/>
                  <a:pt x="214313" y="47625"/>
                </a:cubicBezTo>
                <a:cubicBezTo>
                  <a:pt x="189409" y="60077"/>
                  <a:pt x="202151" y="55428"/>
                  <a:pt x="176213" y="61912"/>
                </a:cubicBezTo>
                <a:cubicBezTo>
                  <a:pt x="135264" y="89210"/>
                  <a:pt x="187074" y="56481"/>
                  <a:pt x="147638" y="76200"/>
                </a:cubicBezTo>
                <a:cubicBezTo>
                  <a:pt x="110717" y="94661"/>
                  <a:pt x="154966" y="78520"/>
                  <a:pt x="119063" y="90487"/>
                </a:cubicBezTo>
                <a:cubicBezTo>
                  <a:pt x="91766" y="131435"/>
                  <a:pt x="128113" y="83247"/>
                  <a:pt x="95250" y="109537"/>
                </a:cubicBezTo>
                <a:cubicBezTo>
                  <a:pt x="90780" y="113113"/>
                  <a:pt x="89528" y="119547"/>
                  <a:pt x="85725" y="123825"/>
                </a:cubicBezTo>
                <a:cubicBezTo>
                  <a:pt x="76776" y="133893"/>
                  <a:pt x="66675" y="142875"/>
                  <a:pt x="57150" y="152400"/>
                </a:cubicBezTo>
                <a:cubicBezTo>
                  <a:pt x="52388" y="157162"/>
                  <a:pt x="46599" y="161083"/>
                  <a:pt x="42863" y="166687"/>
                </a:cubicBezTo>
                <a:cubicBezTo>
                  <a:pt x="30163" y="185738"/>
                  <a:pt x="38101" y="177800"/>
                  <a:pt x="19050" y="190500"/>
                </a:cubicBezTo>
                <a:cubicBezTo>
                  <a:pt x="15875" y="195262"/>
                  <a:pt x="12085" y="199668"/>
                  <a:pt x="9525" y="204787"/>
                </a:cubicBezTo>
                <a:cubicBezTo>
                  <a:pt x="7280" y="209277"/>
                  <a:pt x="6627" y="214414"/>
                  <a:pt x="4763" y="219075"/>
                </a:cubicBezTo>
                <a:cubicBezTo>
                  <a:pt x="3445" y="222371"/>
                  <a:pt x="1588" y="225425"/>
                  <a:pt x="0" y="228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090738" y="981075"/>
            <a:ext cx="738187" cy="329934"/>
          </a:xfrm>
          <a:custGeom>
            <a:avLst/>
            <a:gdLst>
              <a:gd name="connsiteX0" fmla="*/ 738187 w 738187"/>
              <a:gd name="connsiteY0" fmla="*/ 0 h 329934"/>
              <a:gd name="connsiteX1" fmla="*/ 690562 w 738187"/>
              <a:gd name="connsiteY1" fmla="*/ 4763 h 329934"/>
              <a:gd name="connsiteX2" fmla="*/ 666750 w 738187"/>
              <a:gd name="connsiteY2" fmla="*/ 9525 h 329934"/>
              <a:gd name="connsiteX3" fmla="*/ 581025 w 738187"/>
              <a:gd name="connsiteY3" fmla="*/ 23813 h 329934"/>
              <a:gd name="connsiteX4" fmla="*/ 552450 w 738187"/>
              <a:gd name="connsiteY4" fmla="*/ 28575 h 329934"/>
              <a:gd name="connsiteX5" fmla="*/ 500062 w 738187"/>
              <a:gd name="connsiteY5" fmla="*/ 33338 h 329934"/>
              <a:gd name="connsiteX6" fmla="*/ 461962 w 738187"/>
              <a:gd name="connsiteY6" fmla="*/ 47625 h 329934"/>
              <a:gd name="connsiteX7" fmla="*/ 447675 w 738187"/>
              <a:gd name="connsiteY7" fmla="*/ 52388 h 329934"/>
              <a:gd name="connsiteX8" fmla="*/ 428625 w 738187"/>
              <a:gd name="connsiteY8" fmla="*/ 57150 h 329934"/>
              <a:gd name="connsiteX9" fmla="*/ 414337 w 738187"/>
              <a:gd name="connsiteY9" fmla="*/ 61913 h 329934"/>
              <a:gd name="connsiteX10" fmla="*/ 395287 w 738187"/>
              <a:gd name="connsiteY10" fmla="*/ 66675 h 329934"/>
              <a:gd name="connsiteX11" fmla="*/ 366712 w 738187"/>
              <a:gd name="connsiteY11" fmla="*/ 76200 h 329934"/>
              <a:gd name="connsiteX12" fmla="*/ 319087 w 738187"/>
              <a:gd name="connsiteY12" fmla="*/ 100013 h 329934"/>
              <a:gd name="connsiteX13" fmla="*/ 319087 w 738187"/>
              <a:gd name="connsiteY13" fmla="*/ 100013 h 329934"/>
              <a:gd name="connsiteX14" fmla="*/ 285750 w 738187"/>
              <a:gd name="connsiteY14" fmla="*/ 119063 h 329934"/>
              <a:gd name="connsiteX15" fmla="*/ 271462 w 738187"/>
              <a:gd name="connsiteY15" fmla="*/ 128588 h 329934"/>
              <a:gd name="connsiteX16" fmla="*/ 252412 w 738187"/>
              <a:gd name="connsiteY16" fmla="*/ 138113 h 329934"/>
              <a:gd name="connsiteX17" fmla="*/ 228600 w 738187"/>
              <a:gd name="connsiteY17" fmla="*/ 152400 h 329934"/>
              <a:gd name="connsiteX18" fmla="*/ 200025 w 738187"/>
              <a:gd name="connsiteY18" fmla="*/ 161925 h 329934"/>
              <a:gd name="connsiteX19" fmla="*/ 161925 w 738187"/>
              <a:gd name="connsiteY19" fmla="*/ 180975 h 329934"/>
              <a:gd name="connsiteX20" fmla="*/ 133350 w 738187"/>
              <a:gd name="connsiteY20" fmla="*/ 200025 h 329934"/>
              <a:gd name="connsiteX21" fmla="*/ 104775 w 738187"/>
              <a:gd name="connsiteY21" fmla="*/ 214313 h 329934"/>
              <a:gd name="connsiteX22" fmla="*/ 85725 w 738187"/>
              <a:gd name="connsiteY22" fmla="*/ 223838 h 329934"/>
              <a:gd name="connsiteX23" fmla="*/ 42862 w 738187"/>
              <a:gd name="connsiteY23" fmla="*/ 257175 h 329934"/>
              <a:gd name="connsiteX24" fmla="*/ 38100 w 738187"/>
              <a:gd name="connsiteY24" fmla="*/ 271463 h 329934"/>
              <a:gd name="connsiteX25" fmla="*/ 19050 w 738187"/>
              <a:gd name="connsiteY25" fmla="*/ 300038 h 329934"/>
              <a:gd name="connsiteX26" fmla="*/ 14287 w 738187"/>
              <a:gd name="connsiteY26" fmla="*/ 314325 h 329934"/>
              <a:gd name="connsiteX27" fmla="*/ 0 w 738187"/>
              <a:gd name="connsiteY27" fmla="*/ 328613 h 32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8187" h="329934">
                <a:moveTo>
                  <a:pt x="738187" y="0"/>
                </a:moveTo>
                <a:cubicBezTo>
                  <a:pt x="722312" y="1588"/>
                  <a:pt x="706376" y="2654"/>
                  <a:pt x="690562" y="4763"/>
                </a:cubicBezTo>
                <a:cubicBezTo>
                  <a:pt x="682539" y="5833"/>
                  <a:pt x="674725" y="8138"/>
                  <a:pt x="666750" y="9525"/>
                </a:cubicBezTo>
                <a:lnTo>
                  <a:pt x="581025" y="23813"/>
                </a:lnTo>
                <a:cubicBezTo>
                  <a:pt x="571500" y="25400"/>
                  <a:pt x="562067" y="27701"/>
                  <a:pt x="552450" y="28575"/>
                </a:cubicBezTo>
                <a:lnTo>
                  <a:pt x="500062" y="33338"/>
                </a:lnTo>
                <a:cubicBezTo>
                  <a:pt x="476542" y="49019"/>
                  <a:pt x="494920" y="39385"/>
                  <a:pt x="461962" y="47625"/>
                </a:cubicBezTo>
                <a:cubicBezTo>
                  <a:pt x="457092" y="48843"/>
                  <a:pt x="452502" y="51009"/>
                  <a:pt x="447675" y="52388"/>
                </a:cubicBezTo>
                <a:cubicBezTo>
                  <a:pt x="441381" y="54186"/>
                  <a:pt x="434919" y="55352"/>
                  <a:pt x="428625" y="57150"/>
                </a:cubicBezTo>
                <a:cubicBezTo>
                  <a:pt x="423798" y="58529"/>
                  <a:pt x="419164" y="60534"/>
                  <a:pt x="414337" y="61913"/>
                </a:cubicBezTo>
                <a:cubicBezTo>
                  <a:pt x="408043" y="63711"/>
                  <a:pt x="401556" y="64794"/>
                  <a:pt x="395287" y="66675"/>
                </a:cubicBezTo>
                <a:cubicBezTo>
                  <a:pt x="385670" y="69560"/>
                  <a:pt x="366712" y="76200"/>
                  <a:pt x="366712" y="76200"/>
                </a:cubicBezTo>
                <a:cubicBezTo>
                  <a:pt x="339630" y="96512"/>
                  <a:pt x="355192" y="87978"/>
                  <a:pt x="319087" y="100013"/>
                </a:cubicBezTo>
                <a:lnTo>
                  <a:pt x="319087" y="100013"/>
                </a:lnTo>
                <a:cubicBezTo>
                  <a:pt x="284285" y="123215"/>
                  <a:pt x="328038" y="94899"/>
                  <a:pt x="285750" y="119063"/>
                </a:cubicBezTo>
                <a:cubicBezTo>
                  <a:pt x="280780" y="121903"/>
                  <a:pt x="276432" y="125748"/>
                  <a:pt x="271462" y="128588"/>
                </a:cubicBezTo>
                <a:cubicBezTo>
                  <a:pt x="265298" y="132110"/>
                  <a:pt x="258618" y="134665"/>
                  <a:pt x="252412" y="138113"/>
                </a:cubicBezTo>
                <a:cubicBezTo>
                  <a:pt x="244320" y="142608"/>
                  <a:pt x="237027" y="148570"/>
                  <a:pt x="228600" y="152400"/>
                </a:cubicBezTo>
                <a:cubicBezTo>
                  <a:pt x="219460" y="156555"/>
                  <a:pt x="209005" y="157435"/>
                  <a:pt x="200025" y="161925"/>
                </a:cubicBezTo>
                <a:cubicBezTo>
                  <a:pt x="187325" y="168275"/>
                  <a:pt x="173739" y="173099"/>
                  <a:pt x="161925" y="180975"/>
                </a:cubicBezTo>
                <a:cubicBezTo>
                  <a:pt x="152400" y="187325"/>
                  <a:pt x="144210" y="196405"/>
                  <a:pt x="133350" y="200025"/>
                </a:cubicBezTo>
                <a:cubicBezTo>
                  <a:pt x="107153" y="208758"/>
                  <a:pt x="130626" y="199541"/>
                  <a:pt x="104775" y="214313"/>
                </a:cubicBezTo>
                <a:cubicBezTo>
                  <a:pt x="98611" y="217835"/>
                  <a:pt x="91813" y="220185"/>
                  <a:pt x="85725" y="223838"/>
                </a:cubicBezTo>
                <a:cubicBezTo>
                  <a:pt x="57243" y="240927"/>
                  <a:pt x="61893" y="238145"/>
                  <a:pt x="42862" y="257175"/>
                </a:cubicBezTo>
                <a:cubicBezTo>
                  <a:pt x="41275" y="261938"/>
                  <a:pt x="40538" y="267075"/>
                  <a:pt x="38100" y="271463"/>
                </a:cubicBezTo>
                <a:cubicBezTo>
                  <a:pt x="32541" y="281470"/>
                  <a:pt x="22671" y="289178"/>
                  <a:pt x="19050" y="300038"/>
                </a:cubicBezTo>
                <a:cubicBezTo>
                  <a:pt x="17462" y="304800"/>
                  <a:pt x="16532" y="309835"/>
                  <a:pt x="14287" y="314325"/>
                </a:cubicBezTo>
                <a:cubicBezTo>
                  <a:pt x="6482" y="329934"/>
                  <a:pt x="9765" y="328613"/>
                  <a:pt x="0" y="3286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71802" y="371475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0430" y="3571876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143240" y="428625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414338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안녕</a:t>
            </a:r>
            <a:endParaRPr lang="en-US" altLang="ko-KR" sz="1400" dirty="0" smtClean="0"/>
          </a:p>
          <a:p>
            <a:r>
              <a:rPr lang="ko-KR" altLang="en-US" sz="1400" dirty="0" smtClean="0"/>
              <a:t>하세요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endCxn id="7" idx="3"/>
          </p:cNvCxnSpPr>
          <p:nvPr/>
        </p:nvCxnSpPr>
        <p:spPr>
          <a:xfrm rot="10800000">
            <a:off x="3040342" y="988038"/>
            <a:ext cx="2388914" cy="8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29256" y="928670"/>
            <a:ext cx="338426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출력할 수 있는 값</a:t>
            </a:r>
            <a:endParaRPr lang="en-US" altLang="ko-KR" sz="1400" dirty="0" smtClean="0"/>
          </a:p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상수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정수상수  </a:t>
            </a:r>
            <a:r>
              <a:rPr lang="en-US" altLang="ko-KR" sz="1400" dirty="0" smtClean="0"/>
              <a:t>: 24, 12, 2021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실수상수  </a:t>
            </a:r>
            <a:r>
              <a:rPr lang="en-US" altLang="ko-KR" sz="1400" dirty="0" smtClean="0"/>
              <a:t>: 12.24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문자상수  </a:t>
            </a:r>
            <a:r>
              <a:rPr lang="en-US" altLang="ko-KR" sz="1400" dirty="0" smtClean="0"/>
              <a:t>: ‘A’ ,’2’, ‘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’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불린상수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: true, false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문자열상수 </a:t>
            </a:r>
            <a:r>
              <a:rPr lang="en-US" altLang="ko-KR" sz="1400" dirty="0" smtClean="0"/>
              <a:t>: “A”, “ABC”, ”</a:t>
            </a:r>
            <a:r>
              <a:rPr lang="ko-KR" altLang="en-US" sz="1400" dirty="0" smtClean="0"/>
              <a:t>가나다</a:t>
            </a:r>
            <a:r>
              <a:rPr lang="en-US" altLang="ko-KR" sz="1400" dirty="0" smtClean="0"/>
              <a:t>”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변수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기본형데이터형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참조형데이터형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-</a:t>
            </a:r>
            <a:r>
              <a:rPr lang="ko-KR" altLang="en-US" sz="1400" b="1" dirty="0" err="1" smtClean="0"/>
              <a:t>연산식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연산자를 사용한 연산결과만 출력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12</a:t>
            </a:r>
            <a:r>
              <a:rPr lang="en-US" altLang="ko-KR" sz="1400" b="1" dirty="0" smtClean="0"/>
              <a:t>+</a:t>
            </a:r>
            <a:r>
              <a:rPr lang="en-US" altLang="ko-KR" sz="1400" dirty="0" smtClean="0"/>
              <a:t>24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문자열 상수의 결합 출력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문자열 상수에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기호를 사용하면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/>
              <a:t>붙임</a:t>
            </a:r>
            <a:r>
              <a:rPr lang="ko-KR" altLang="en-US" sz="1400" dirty="0" smtClean="0"/>
              <a:t>에 대한 동작을 수행한다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값</a:t>
            </a:r>
            <a:r>
              <a:rPr lang="en-US" altLang="ko-KR" sz="1400" dirty="0" smtClean="0">
                <a:solidFill>
                  <a:srgbClr val="FF0000"/>
                </a:solidFill>
              </a:rPr>
              <a:t>+</a:t>
            </a:r>
            <a:r>
              <a:rPr lang="en-US" altLang="ko-KR" sz="1400" b="1" dirty="0" smtClean="0"/>
              <a:t>“</a:t>
            </a:r>
            <a:r>
              <a:rPr lang="ko-KR" altLang="en-US" sz="1400" dirty="0" smtClean="0"/>
              <a:t>메시지</a:t>
            </a:r>
            <a:r>
              <a:rPr lang="en-US" altLang="ko-KR" sz="1400" b="1" dirty="0" smtClean="0"/>
              <a:t>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“</a:t>
            </a:r>
            <a:r>
              <a:rPr lang="ko-KR" altLang="en-US" sz="1400" dirty="0" smtClean="0"/>
              <a:t>메시지</a:t>
            </a:r>
            <a:r>
              <a:rPr lang="en-US" altLang="ko-KR" sz="1400" b="1" dirty="0" smtClean="0"/>
              <a:t>”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+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값이 메시지에 붙어서 전체가 문자열로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처리된다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122463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( Comment 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컴파일러</a:t>
            </a:r>
            <a:r>
              <a:rPr lang="en-US" altLang="ko-KR" sz="1600" dirty="0" smtClean="0"/>
              <a:t>(javac.exe)</a:t>
            </a:r>
            <a:r>
              <a:rPr lang="ko-KR" altLang="en-US" sz="1600" dirty="0" smtClean="0"/>
              <a:t>가 해석하지 않도록 코딩 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개발자가 나중에 코드를 읽기 위해서 </a:t>
            </a:r>
            <a:r>
              <a:rPr lang="ko-KR" altLang="en-US" sz="1600" b="1" dirty="0" smtClean="0"/>
              <a:t>부연설명</a:t>
            </a:r>
            <a:r>
              <a:rPr lang="ko-KR" altLang="en-US" sz="1600" dirty="0" smtClean="0"/>
              <a:t>을 작성할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작성된 코드의 일부 </a:t>
            </a:r>
            <a:r>
              <a:rPr lang="ko-KR" altLang="en-US" sz="1600" b="1" dirty="0" smtClean="0"/>
              <a:t>실행을 막을 </a:t>
            </a:r>
            <a:r>
              <a:rPr lang="ko-KR" altLang="en-US" sz="1600" dirty="0" smtClean="0"/>
              <a:t>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한 줄 주석</a:t>
            </a:r>
            <a:r>
              <a:rPr lang="en-US" altLang="ko-KR" sz="1600" dirty="0" smtClean="0"/>
              <a:t>( single line comment)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코드 </a:t>
            </a:r>
            <a:r>
              <a:rPr lang="ko-KR" altLang="en-US" sz="1600" dirty="0" err="1" smtClean="0"/>
              <a:t>한줄의</a:t>
            </a:r>
            <a:r>
              <a:rPr lang="ko-KR" altLang="en-US" sz="1600" dirty="0" smtClean="0"/>
              <a:t> 실행을 막거나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부연설명이 짧을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//</a:t>
            </a:r>
            <a:r>
              <a:rPr lang="ko-KR" altLang="en-US" sz="1600" dirty="0" smtClean="0"/>
              <a:t>실행되지 말아야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할 코드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여러 줄 주석</a:t>
            </a:r>
            <a:r>
              <a:rPr lang="en-US" altLang="ko-KR" sz="1600" dirty="0" smtClean="0"/>
              <a:t>(multi line comment)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코드 여러 줄의 실행을 막거나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부연설명이 길 때 사용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  /*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실행되지 말아야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할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코드 </a:t>
            </a:r>
            <a:endParaRPr lang="en-US" altLang="ko-KR" sz="1600" dirty="0"/>
          </a:p>
          <a:p>
            <a:r>
              <a:rPr lang="en-US" altLang="ko-KR" sz="1600" dirty="0" smtClean="0"/>
              <a:t>  */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자바문서주석</a:t>
            </a:r>
            <a:r>
              <a:rPr lang="en-US" altLang="ko-KR" sz="1600" dirty="0" smtClean="0"/>
              <a:t>(Java API Document comment)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-class</a:t>
            </a:r>
            <a:r>
              <a:rPr lang="ko-KR" altLang="en-US" sz="1600" dirty="0" smtClean="0"/>
              <a:t>위나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위에 정의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-class</a:t>
            </a:r>
            <a:r>
              <a:rPr lang="ko-KR" altLang="en-US" sz="1600" dirty="0" smtClean="0"/>
              <a:t>의 사용법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의 사용법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contstant</a:t>
            </a:r>
            <a:r>
              <a:rPr lang="ko-KR" altLang="en-US" sz="1600" dirty="0" smtClean="0"/>
              <a:t>의  사용법을 작성할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-javadoc.exe</a:t>
            </a:r>
            <a:r>
              <a:rPr lang="ko-KR" altLang="en-US" sz="1600" dirty="0" smtClean="0"/>
              <a:t>를 사용하여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문서를 작성할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/**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클래스의 사용</a:t>
            </a:r>
            <a:r>
              <a:rPr lang="ko-KR" altLang="en-US" sz="1600" dirty="0"/>
              <a:t>법</a:t>
            </a:r>
            <a:endParaRPr lang="en-US" altLang="ko-KR" sz="1600" dirty="0"/>
          </a:p>
          <a:p>
            <a:r>
              <a:rPr lang="en-US" altLang="ko-KR" sz="1600" dirty="0" smtClean="0"/>
              <a:t>  */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11925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 Variable 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프로그램에서 필요한 값을 메모리에 일시적으로 저장하고 사용하기 위해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가독성이</a:t>
            </a:r>
            <a:r>
              <a:rPr lang="ko-KR" altLang="en-US" sz="1600" dirty="0" smtClean="0"/>
              <a:t> 향상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이름을 설정하고 값을 할당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instance variable, static variable, local variable 3</a:t>
            </a:r>
            <a:r>
              <a:rPr lang="ko-KR" altLang="en-US" sz="1600" dirty="0" smtClean="0"/>
              <a:t>가지를 지원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1472" y="1285860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2214546" y="128586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984" y="1357298"/>
            <a:ext cx="416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변수마다 생성되는 시점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사용되는 영역이 다르다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2071678"/>
            <a:ext cx="60660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Test{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변수선언 </a:t>
            </a:r>
            <a:r>
              <a:rPr lang="en-US" altLang="ko-KR" sz="1600" dirty="0" smtClean="0">
                <a:solidFill>
                  <a:schemeClr val="accent1"/>
                </a:solidFill>
              </a:rPr>
              <a:t>: instance(member) variable, static(class) variable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 smtClean="0"/>
              <a:t>        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</a:rPr>
              <a:t>변수 선언 </a:t>
            </a:r>
            <a:r>
              <a:rPr lang="en-US" altLang="ko-KR" sz="1600" dirty="0" smtClean="0">
                <a:solidFill>
                  <a:srgbClr val="FF0000"/>
                </a:solidFill>
              </a:rPr>
              <a:t>:  local variable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        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chemeClr val="accent1"/>
                </a:solidFill>
              </a:rPr>
              <a:t>/// </a:t>
            </a:r>
            <a:r>
              <a:rPr lang="ko-KR" altLang="en-US" sz="1600" dirty="0" smtClean="0">
                <a:solidFill>
                  <a:schemeClr val="accent1"/>
                </a:solidFill>
              </a:rPr>
              <a:t>변수선언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14348" y="228599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4348" y="400050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-71470" y="3143248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4282" y="2643182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</a:t>
            </a:r>
          </a:p>
          <a:p>
            <a:r>
              <a:rPr lang="en-US" altLang="ko-KR" sz="1400" dirty="0" smtClean="0"/>
              <a:t>field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571604" y="2786058"/>
            <a:ext cx="7143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571604" y="3498850"/>
            <a:ext cx="7143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1243786" y="3143248"/>
            <a:ext cx="71438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9902" y="2978347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local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4500570"/>
            <a:ext cx="843852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*Local Variable</a:t>
            </a:r>
          </a:p>
          <a:p>
            <a:r>
              <a:rPr lang="en-US" altLang="ko-KR" sz="1600" dirty="0" smtClean="0"/>
              <a:t> -method</a:t>
            </a:r>
            <a:r>
              <a:rPr lang="ko-KR" altLang="en-US" sz="1600" dirty="0" smtClean="0"/>
              <a:t>안에서 선언하는 변수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변수 명이 다르다면 선언하는 변수의 개수 제약은 없다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-method</a:t>
            </a:r>
            <a:r>
              <a:rPr lang="ko-KR" altLang="en-US" sz="1600" dirty="0" smtClean="0"/>
              <a:t>안에서만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-method</a:t>
            </a:r>
            <a:r>
              <a:rPr lang="ko-KR" altLang="en-US" sz="1600" dirty="0" smtClean="0"/>
              <a:t>가 호출될 때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에 올라가고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의 호출이 종료되면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에서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내려온다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자동초기화가 되지 않는다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개발자가 반드시 초기화를 하여 사용 권장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초기화 되지 않은 변수를 사용하면 에러가 발생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571736" y="3929066"/>
            <a:ext cx="571504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170241"/>
            <a:ext cx="596939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r>
              <a:rPr lang="en-US" altLang="ko-KR" sz="1600" dirty="0" smtClean="0"/>
              <a:t> 1. </a:t>
            </a:r>
            <a:r>
              <a:rPr lang="ko-KR" altLang="en-US" sz="1600" b="1" dirty="0" smtClean="0"/>
              <a:t>변수 선언</a:t>
            </a:r>
            <a:r>
              <a:rPr lang="en-US" altLang="ko-KR" sz="1600" dirty="0" smtClean="0"/>
              <a:t>. (</a:t>
            </a:r>
            <a:r>
              <a:rPr lang="ko-KR" altLang="en-US" sz="1600" dirty="0" err="1" smtClean="0"/>
              <a:t>변수명으로</a:t>
            </a:r>
            <a:r>
              <a:rPr lang="ko-KR" altLang="en-US" sz="1600" dirty="0" smtClean="0"/>
              <a:t> 저장공간이 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;  //</a:t>
            </a:r>
            <a:r>
              <a:rPr lang="ko-KR" altLang="en-US" sz="1600" dirty="0" err="1" smtClean="0"/>
              <a:t>변수명은</a:t>
            </a:r>
            <a:r>
              <a:rPr lang="ko-KR" altLang="en-US" sz="1600" dirty="0" smtClean="0"/>
              <a:t> 소문자로 시작한다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testTemp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    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2. </a:t>
            </a:r>
            <a:r>
              <a:rPr lang="ko-KR" altLang="en-US" sz="1600" b="1" dirty="0" smtClean="0"/>
              <a:t>값 할당</a:t>
            </a:r>
            <a:r>
              <a:rPr lang="en-US" altLang="ko-KR" sz="1600" dirty="0" smtClean="0"/>
              <a:t>. ( </a:t>
            </a:r>
            <a:r>
              <a:rPr lang="ko-KR" altLang="en-US" sz="1600" dirty="0" err="1" smtClean="0"/>
              <a:t>변수명으로</a:t>
            </a:r>
            <a:r>
              <a:rPr lang="ko-KR" altLang="en-US" sz="1600" dirty="0" smtClean="0"/>
              <a:t> 생성된 저장공간에 값 을 넣는 것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=10;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3. </a:t>
            </a:r>
            <a:r>
              <a:rPr lang="ko-KR" altLang="en-US" sz="1600" b="1" dirty="0" smtClean="0"/>
              <a:t>값 사용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연산참여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변수 재할당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000232" y="357166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142852"/>
            <a:ext cx="6141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저장하고 있는 값이 무엇인지 알 수 있도록 </a:t>
            </a:r>
            <a:r>
              <a:rPr lang="ko-KR" altLang="en-US" sz="1400" dirty="0" err="1" smtClean="0"/>
              <a:t>변수명을</a:t>
            </a:r>
            <a:r>
              <a:rPr lang="ko-KR" altLang="en-US" sz="1400" dirty="0" smtClean="0"/>
              <a:t> 설정한다</a:t>
            </a:r>
            <a:r>
              <a:rPr lang="en-US" altLang="ko-KR" sz="1400" dirty="0" smtClean="0"/>
              <a:t>.&lt;= </a:t>
            </a:r>
            <a:r>
              <a:rPr lang="ko-KR" altLang="en-US" sz="1400" dirty="0" err="1" smtClean="0"/>
              <a:t>가독성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345420"/>
            <a:ext cx="571504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00166" y="348829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295275" y="1162050"/>
            <a:ext cx="1066800" cy="2366963"/>
          </a:xfrm>
          <a:custGeom>
            <a:avLst/>
            <a:gdLst>
              <a:gd name="connsiteX0" fmla="*/ 423863 w 1066800"/>
              <a:gd name="connsiteY0" fmla="*/ 0 h 2366963"/>
              <a:gd name="connsiteX1" fmla="*/ 347663 w 1066800"/>
              <a:gd name="connsiteY1" fmla="*/ 4763 h 2366963"/>
              <a:gd name="connsiteX2" fmla="*/ 323850 w 1066800"/>
              <a:gd name="connsiteY2" fmla="*/ 9525 h 2366963"/>
              <a:gd name="connsiteX3" fmla="*/ 309563 w 1066800"/>
              <a:gd name="connsiteY3" fmla="*/ 19050 h 2366963"/>
              <a:gd name="connsiteX4" fmla="*/ 290513 w 1066800"/>
              <a:gd name="connsiteY4" fmla="*/ 23813 h 2366963"/>
              <a:gd name="connsiteX5" fmla="*/ 276225 w 1066800"/>
              <a:gd name="connsiteY5" fmla="*/ 28575 h 2366963"/>
              <a:gd name="connsiteX6" fmla="*/ 261938 w 1066800"/>
              <a:gd name="connsiteY6" fmla="*/ 42863 h 2366963"/>
              <a:gd name="connsiteX7" fmla="*/ 247650 w 1066800"/>
              <a:gd name="connsiteY7" fmla="*/ 52388 h 2366963"/>
              <a:gd name="connsiteX8" fmla="*/ 228600 w 1066800"/>
              <a:gd name="connsiteY8" fmla="*/ 80963 h 2366963"/>
              <a:gd name="connsiteX9" fmla="*/ 214313 w 1066800"/>
              <a:gd name="connsiteY9" fmla="*/ 95250 h 2366963"/>
              <a:gd name="connsiteX10" fmla="*/ 185738 w 1066800"/>
              <a:gd name="connsiteY10" fmla="*/ 133350 h 2366963"/>
              <a:gd name="connsiteX11" fmla="*/ 171450 w 1066800"/>
              <a:gd name="connsiteY11" fmla="*/ 147638 h 2366963"/>
              <a:gd name="connsiteX12" fmla="*/ 152400 w 1066800"/>
              <a:gd name="connsiteY12" fmla="*/ 176213 h 2366963"/>
              <a:gd name="connsiteX13" fmla="*/ 133350 w 1066800"/>
              <a:gd name="connsiteY13" fmla="*/ 200025 h 2366963"/>
              <a:gd name="connsiteX14" fmla="*/ 119063 w 1066800"/>
              <a:gd name="connsiteY14" fmla="*/ 228600 h 2366963"/>
              <a:gd name="connsiteX15" fmla="*/ 114300 w 1066800"/>
              <a:gd name="connsiteY15" fmla="*/ 242888 h 2366963"/>
              <a:gd name="connsiteX16" fmla="*/ 104775 w 1066800"/>
              <a:gd name="connsiteY16" fmla="*/ 266700 h 2366963"/>
              <a:gd name="connsiteX17" fmla="*/ 95250 w 1066800"/>
              <a:gd name="connsiteY17" fmla="*/ 280988 h 2366963"/>
              <a:gd name="connsiteX18" fmla="*/ 85725 w 1066800"/>
              <a:gd name="connsiteY18" fmla="*/ 319088 h 2366963"/>
              <a:gd name="connsiteX19" fmla="*/ 71438 w 1066800"/>
              <a:gd name="connsiteY19" fmla="*/ 338138 h 2366963"/>
              <a:gd name="connsiteX20" fmla="*/ 61913 w 1066800"/>
              <a:gd name="connsiteY20" fmla="*/ 376238 h 2366963"/>
              <a:gd name="connsiteX21" fmla="*/ 57150 w 1066800"/>
              <a:gd name="connsiteY21" fmla="*/ 390525 h 2366963"/>
              <a:gd name="connsiteX22" fmla="*/ 47625 w 1066800"/>
              <a:gd name="connsiteY22" fmla="*/ 447675 h 2366963"/>
              <a:gd name="connsiteX23" fmla="*/ 42863 w 1066800"/>
              <a:gd name="connsiteY23" fmla="*/ 476250 h 2366963"/>
              <a:gd name="connsiteX24" fmla="*/ 33338 w 1066800"/>
              <a:gd name="connsiteY24" fmla="*/ 500063 h 2366963"/>
              <a:gd name="connsiteX25" fmla="*/ 23813 w 1066800"/>
              <a:gd name="connsiteY25" fmla="*/ 585788 h 2366963"/>
              <a:gd name="connsiteX26" fmla="*/ 19050 w 1066800"/>
              <a:gd name="connsiteY26" fmla="*/ 604838 h 2366963"/>
              <a:gd name="connsiteX27" fmla="*/ 4763 w 1066800"/>
              <a:gd name="connsiteY27" fmla="*/ 728663 h 2366963"/>
              <a:gd name="connsiteX28" fmla="*/ 0 w 1066800"/>
              <a:gd name="connsiteY28" fmla="*/ 881063 h 2366963"/>
              <a:gd name="connsiteX29" fmla="*/ 4763 w 1066800"/>
              <a:gd name="connsiteY29" fmla="*/ 1190625 h 2366963"/>
              <a:gd name="connsiteX30" fmla="*/ 9525 w 1066800"/>
              <a:gd name="connsiteY30" fmla="*/ 1219200 h 2366963"/>
              <a:gd name="connsiteX31" fmla="*/ 19050 w 1066800"/>
              <a:gd name="connsiteY31" fmla="*/ 1257300 h 2366963"/>
              <a:gd name="connsiteX32" fmla="*/ 23813 w 1066800"/>
              <a:gd name="connsiteY32" fmla="*/ 1285875 h 2366963"/>
              <a:gd name="connsiteX33" fmla="*/ 28575 w 1066800"/>
              <a:gd name="connsiteY33" fmla="*/ 1323975 h 2366963"/>
              <a:gd name="connsiteX34" fmla="*/ 38100 w 1066800"/>
              <a:gd name="connsiteY34" fmla="*/ 1343025 h 2366963"/>
              <a:gd name="connsiteX35" fmla="*/ 47625 w 1066800"/>
              <a:gd name="connsiteY35" fmla="*/ 1376363 h 2366963"/>
              <a:gd name="connsiteX36" fmla="*/ 57150 w 1066800"/>
              <a:gd name="connsiteY36" fmla="*/ 1419225 h 2366963"/>
              <a:gd name="connsiteX37" fmla="*/ 76200 w 1066800"/>
              <a:gd name="connsiteY37" fmla="*/ 1457325 h 2366963"/>
              <a:gd name="connsiteX38" fmla="*/ 85725 w 1066800"/>
              <a:gd name="connsiteY38" fmla="*/ 1504950 h 2366963"/>
              <a:gd name="connsiteX39" fmla="*/ 100013 w 1066800"/>
              <a:gd name="connsiteY39" fmla="*/ 1528763 h 2366963"/>
              <a:gd name="connsiteX40" fmla="*/ 109538 w 1066800"/>
              <a:gd name="connsiteY40" fmla="*/ 1547813 h 2366963"/>
              <a:gd name="connsiteX41" fmla="*/ 123825 w 1066800"/>
              <a:gd name="connsiteY41" fmla="*/ 1585913 h 2366963"/>
              <a:gd name="connsiteX42" fmla="*/ 138113 w 1066800"/>
              <a:gd name="connsiteY42" fmla="*/ 1619250 h 2366963"/>
              <a:gd name="connsiteX43" fmla="*/ 152400 w 1066800"/>
              <a:gd name="connsiteY43" fmla="*/ 1647825 h 2366963"/>
              <a:gd name="connsiteX44" fmla="*/ 157163 w 1066800"/>
              <a:gd name="connsiteY44" fmla="*/ 1666875 h 2366963"/>
              <a:gd name="connsiteX45" fmla="*/ 180975 w 1066800"/>
              <a:gd name="connsiteY45" fmla="*/ 1709738 h 2366963"/>
              <a:gd name="connsiteX46" fmla="*/ 200025 w 1066800"/>
              <a:gd name="connsiteY46" fmla="*/ 1757363 h 2366963"/>
              <a:gd name="connsiteX47" fmla="*/ 233363 w 1066800"/>
              <a:gd name="connsiteY47" fmla="*/ 1800225 h 2366963"/>
              <a:gd name="connsiteX48" fmla="*/ 247650 w 1066800"/>
              <a:gd name="connsiteY48" fmla="*/ 1819275 h 2366963"/>
              <a:gd name="connsiteX49" fmla="*/ 252413 w 1066800"/>
              <a:gd name="connsiteY49" fmla="*/ 1833563 h 2366963"/>
              <a:gd name="connsiteX50" fmla="*/ 266700 w 1066800"/>
              <a:gd name="connsiteY50" fmla="*/ 1843088 h 2366963"/>
              <a:gd name="connsiteX51" fmla="*/ 290513 w 1066800"/>
              <a:gd name="connsiteY51" fmla="*/ 1866900 h 2366963"/>
              <a:gd name="connsiteX52" fmla="*/ 304800 w 1066800"/>
              <a:gd name="connsiteY52" fmla="*/ 1890713 h 2366963"/>
              <a:gd name="connsiteX53" fmla="*/ 352425 w 1066800"/>
              <a:gd name="connsiteY53" fmla="*/ 1933575 h 2366963"/>
              <a:gd name="connsiteX54" fmla="*/ 366713 w 1066800"/>
              <a:gd name="connsiteY54" fmla="*/ 1943100 h 2366963"/>
              <a:gd name="connsiteX55" fmla="*/ 414338 w 1066800"/>
              <a:gd name="connsiteY55" fmla="*/ 1995488 h 2366963"/>
              <a:gd name="connsiteX56" fmla="*/ 428625 w 1066800"/>
              <a:gd name="connsiteY56" fmla="*/ 2005013 h 2366963"/>
              <a:gd name="connsiteX57" fmla="*/ 476250 w 1066800"/>
              <a:gd name="connsiteY57" fmla="*/ 2043113 h 2366963"/>
              <a:gd name="connsiteX58" fmla="*/ 509588 w 1066800"/>
              <a:gd name="connsiteY58" fmla="*/ 2066925 h 2366963"/>
              <a:gd name="connsiteX59" fmla="*/ 561975 w 1066800"/>
              <a:gd name="connsiteY59" fmla="*/ 2105025 h 2366963"/>
              <a:gd name="connsiteX60" fmla="*/ 581025 w 1066800"/>
              <a:gd name="connsiteY60" fmla="*/ 2109788 h 2366963"/>
              <a:gd name="connsiteX61" fmla="*/ 614363 w 1066800"/>
              <a:gd name="connsiteY61" fmla="*/ 2128838 h 2366963"/>
              <a:gd name="connsiteX62" fmla="*/ 685800 w 1066800"/>
              <a:gd name="connsiteY62" fmla="*/ 2166938 h 2366963"/>
              <a:gd name="connsiteX63" fmla="*/ 733425 w 1066800"/>
              <a:gd name="connsiteY63" fmla="*/ 2185988 h 2366963"/>
              <a:gd name="connsiteX64" fmla="*/ 747713 w 1066800"/>
              <a:gd name="connsiteY64" fmla="*/ 2200275 h 2366963"/>
              <a:gd name="connsiteX65" fmla="*/ 762000 w 1066800"/>
              <a:gd name="connsiteY65" fmla="*/ 2205038 h 2366963"/>
              <a:gd name="connsiteX66" fmla="*/ 800100 w 1066800"/>
              <a:gd name="connsiteY66" fmla="*/ 2228850 h 2366963"/>
              <a:gd name="connsiteX67" fmla="*/ 847725 w 1066800"/>
              <a:gd name="connsiteY67" fmla="*/ 2247900 h 2366963"/>
              <a:gd name="connsiteX68" fmla="*/ 866775 w 1066800"/>
              <a:gd name="connsiteY68" fmla="*/ 2262188 h 2366963"/>
              <a:gd name="connsiteX69" fmla="*/ 881063 w 1066800"/>
              <a:gd name="connsiteY69" fmla="*/ 2266950 h 2366963"/>
              <a:gd name="connsiteX70" fmla="*/ 928688 w 1066800"/>
              <a:gd name="connsiteY70" fmla="*/ 2295525 h 2366963"/>
              <a:gd name="connsiteX71" fmla="*/ 966788 w 1066800"/>
              <a:gd name="connsiteY71" fmla="*/ 2319338 h 2366963"/>
              <a:gd name="connsiteX72" fmla="*/ 981075 w 1066800"/>
              <a:gd name="connsiteY72" fmla="*/ 2324100 h 2366963"/>
              <a:gd name="connsiteX73" fmla="*/ 1004888 w 1066800"/>
              <a:gd name="connsiteY73" fmla="*/ 2338388 h 2366963"/>
              <a:gd name="connsiteX74" fmla="*/ 1033463 w 1066800"/>
              <a:gd name="connsiteY74" fmla="*/ 2347913 h 2366963"/>
              <a:gd name="connsiteX75" fmla="*/ 1062038 w 1066800"/>
              <a:gd name="connsiteY75" fmla="*/ 2366963 h 2366963"/>
              <a:gd name="connsiteX76" fmla="*/ 1066800 w 1066800"/>
              <a:gd name="connsiteY76" fmla="*/ 2352675 h 236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066800" h="2366963">
                <a:moveTo>
                  <a:pt x="423863" y="0"/>
                </a:moveTo>
                <a:cubicBezTo>
                  <a:pt x="398463" y="1588"/>
                  <a:pt x="372998" y="2350"/>
                  <a:pt x="347663" y="4763"/>
                </a:cubicBezTo>
                <a:cubicBezTo>
                  <a:pt x="339605" y="5530"/>
                  <a:pt x="331429" y="6683"/>
                  <a:pt x="323850" y="9525"/>
                </a:cubicBezTo>
                <a:cubicBezTo>
                  <a:pt x="318491" y="11535"/>
                  <a:pt x="314824" y="16795"/>
                  <a:pt x="309563" y="19050"/>
                </a:cubicBezTo>
                <a:cubicBezTo>
                  <a:pt x="303547" y="21628"/>
                  <a:pt x="296807" y="22015"/>
                  <a:pt x="290513" y="23813"/>
                </a:cubicBezTo>
                <a:cubicBezTo>
                  <a:pt x="285686" y="25192"/>
                  <a:pt x="280988" y="26988"/>
                  <a:pt x="276225" y="28575"/>
                </a:cubicBezTo>
                <a:cubicBezTo>
                  <a:pt x="271463" y="33338"/>
                  <a:pt x="267112" y="38551"/>
                  <a:pt x="261938" y="42863"/>
                </a:cubicBezTo>
                <a:cubicBezTo>
                  <a:pt x="257541" y="46527"/>
                  <a:pt x="251419" y="48080"/>
                  <a:pt x="247650" y="52388"/>
                </a:cubicBezTo>
                <a:cubicBezTo>
                  <a:pt x="240112" y="61003"/>
                  <a:pt x="236695" y="72868"/>
                  <a:pt x="228600" y="80963"/>
                </a:cubicBezTo>
                <a:cubicBezTo>
                  <a:pt x="223838" y="85725"/>
                  <a:pt x="218578" y="90037"/>
                  <a:pt x="214313" y="95250"/>
                </a:cubicBezTo>
                <a:cubicBezTo>
                  <a:pt x="204260" y="107537"/>
                  <a:pt x="196963" y="122125"/>
                  <a:pt x="185738" y="133350"/>
                </a:cubicBezTo>
                <a:lnTo>
                  <a:pt x="171450" y="147638"/>
                </a:lnTo>
                <a:cubicBezTo>
                  <a:pt x="160127" y="181608"/>
                  <a:pt x="176183" y="140539"/>
                  <a:pt x="152400" y="176213"/>
                </a:cubicBezTo>
                <a:cubicBezTo>
                  <a:pt x="133997" y="203817"/>
                  <a:pt x="165305" y="178722"/>
                  <a:pt x="133350" y="200025"/>
                </a:cubicBezTo>
                <a:cubicBezTo>
                  <a:pt x="121383" y="235932"/>
                  <a:pt x="137524" y="191678"/>
                  <a:pt x="119063" y="228600"/>
                </a:cubicBezTo>
                <a:cubicBezTo>
                  <a:pt x="116818" y="233090"/>
                  <a:pt x="116063" y="238187"/>
                  <a:pt x="114300" y="242888"/>
                </a:cubicBezTo>
                <a:cubicBezTo>
                  <a:pt x="111298" y="250892"/>
                  <a:pt x="108598" y="259054"/>
                  <a:pt x="104775" y="266700"/>
                </a:cubicBezTo>
                <a:cubicBezTo>
                  <a:pt x="102215" y="271820"/>
                  <a:pt x="98425" y="276225"/>
                  <a:pt x="95250" y="280988"/>
                </a:cubicBezTo>
                <a:cubicBezTo>
                  <a:pt x="94043" y="287022"/>
                  <a:pt x="90232" y="311200"/>
                  <a:pt x="85725" y="319088"/>
                </a:cubicBezTo>
                <a:cubicBezTo>
                  <a:pt x="81787" y="325980"/>
                  <a:pt x="76200" y="331788"/>
                  <a:pt x="71438" y="338138"/>
                </a:cubicBezTo>
                <a:cubicBezTo>
                  <a:pt x="60550" y="370796"/>
                  <a:pt x="73407" y="330262"/>
                  <a:pt x="61913" y="376238"/>
                </a:cubicBezTo>
                <a:cubicBezTo>
                  <a:pt x="60695" y="381108"/>
                  <a:pt x="58738" y="385763"/>
                  <a:pt x="57150" y="390525"/>
                </a:cubicBezTo>
                <a:cubicBezTo>
                  <a:pt x="48022" y="454428"/>
                  <a:pt x="56913" y="396593"/>
                  <a:pt x="47625" y="447675"/>
                </a:cubicBezTo>
                <a:cubicBezTo>
                  <a:pt x="45898" y="457176"/>
                  <a:pt x="45404" y="466934"/>
                  <a:pt x="42863" y="476250"/>
                </a:cubicBezTo>
                <a:cubicBezTo>
                  <a:pt x="40614" y="484498"/>
                  <a:pt x="36513" y="492125"/>
                  <a:pt x="33338" y="500063"/>
                </a:cubicBezTo>
                <a:cubicBezTo>
                  <a:pt x="30646" y="529674"/>
                  <a:pt x="29078" y="556830"/>
                  <a:pt x="23813" y="585788"/>
                </a:cubicBezTo>
                <a:cubicBezTo>
                  <a:pt x="22642" y="592228"/>
                  <a:pt x="20638" y="598488"/>
                  <a:pt x="19050" y="604838"/>
                </a:cubicBezTo>
                <a:cubicBezTo>
                  <a:pt x="15030" y="637000"/>
                  <a:pt x="6024" y="707643"/>
                  <a:pt x="4763" y="728663"/>
                </a:cubicBezTo>
                <a:cubicBezTo>
                  <a:pt x="1719" y="779397"/>
                  <a:pt x="1588" y="830263"/>
                  <a:pt x="0" y="881063"/>
                </a:cubicBezTo>
                <a:cubicBezTo>
                  <a:pt x="1588" y="984250"/>
                  <a:pt x="1857" y="1087466"/>
                  <a:pt x="4763" y="1190625"/>
                </a:cubicBezTo>
                <a:cubicBezTo>
                  <a:pt x="5035" y="1200278"/>
                  <a:pt x="7502" y="1209758"/>
                  <a:pt x="9525" y="1219200"/>
                </a:cubicBezTo>
                <a:cubicBezTo>
                  <a:pt x="12268" y="1232000"/>
                  <a:pt x="16307" y="1244500"/>
                  <a:pt x="19050" y="1257300"/>
                </a:cubicBezTo>
                <a:cubicBezTo>
                  <a:pt x="21073" y="1266742"/>
                  <a:pt x="22447" y="1276316"/>
                  <a:pt x="23813" y="1285875"/>
                </a:cubicBezTo>
                <a:cubicBezTo>
                  <a:pt x="25623" y="1298545"/>
                  <a:pt x="25471" y="1311558"/>
                  <a:pt x="28575" y="1323975"/>
                </a:cubicBezTo>
                <a:cubicBezTo>
                  <a:pt x="30297" y="1330863"/>
                  <a:pt x="35674" y="1336353"/>
                  <a:pt x="38100" y="1343025"/>
                </a:cubicBezTo>
                <a:cubicBezTo>
                  <a:pt x="42050" y="1353887"/>
                  <a:pt x="44822" y="1365151"/>
                  <a:pt x="47625" y="1376363"/>
                </a:cubicBezTo>
                <a:cubicBezTo>
                  <a:pt x="49130" y="1382383"/>
                  <a:pt x="54098" y="1411899"/>
                  <a:pt x="57150" y="1419225"/>
                </a:cubicBezTo>
                <a:cubicBezTo>
                  <a:pt x="62611" y="1432332"/>
                  <a:pt x="69850" y="1444625"/>
                  <a:pt x="76200" y="1457325"/>
                </a:cubicBezTo>
                <a:cubicBezTo>
                  <a:pt x="77146" y="1463003"/>
                  <a:pt x="81938" y="1496428"/>
                  <a:pt x="85725" y="1504950"/>
                </a:cubicBezTo>
                <a:cubicBezTo>
                  <a:pt x="89485" y="1513409"/>
                  <a:pt x="95517" y="1520671"/>
                  <a:pt x="100013" y="1528763"/>
                </a:cubicBezTo>
                <a:cubicBezTo>
                  <a:pt x="103461" y="1534969"/>
                  <a:pt x="106655" y="1541325"/>
                  <a:pt x="109538" y="1547813"/>
                </a:cubicBezTo>
                <a:cubicBezTo>
                  <a:pt x="134983" y="1605064"/>
                  <a:pt x="108106" y="1546615"/>
                  <a:pt x="123825" y="1585913"/>
                </a:cubicBezTo>
                <a:cubicBezTo>
                  <a:pt x="128315" y="1597138"/>
                  <a:pt x="133047" y="1608273"/>
                  <a:pt x="138113" y="1619250"/>
                </a:cubicBezTo>
                <a:cubicBezTo>
                  <a:pt x="142576" y="1628919"/>
                  <a:pt x="148445" y="1637937"/>
                  <a:pt x="152400" y="1647825"/>
                </a:cubicBezTo>
                <a:cubicBezTo>
                  <a:pt x="154831" y="1653902"/>
                  <a:pt x="154236" y="1661021"/>
                  <a:pt x="157163" y="1666875"/>
                </a:cubicBezTo>
                <a:cubicBezTo>
                  <a:pt x="189977" y="1732503"/>
                  <a:pt x="154072" y="1635754"/>
                  <a:pt x="180975" y="1709738"/>
                </a:cubicBezTo>
                <a:cubicBezTo>
                  <a:pt x="186564" y="1725109"/>
                  <a:pt x="190380" y="1743432"/>
                  <a:pt x="200025" y="1757363"/>
                </a:cubicBezTo>
                <a:cubicBezTo>
                  <a:pt x="210328" y="1772245"/>
                  <a:pt x="222327" y="1785878"/>
                  <a:pt x="233363" y="1800225"/>
                </a:cubicBezTo>
                <a:cubicBezTo>
                  <a:pt x="238203" y="1806516"/>
                  <a:pt x="247650" y="1819275"/>
                  <a:pt x="247650" y="1819275"/>
                </a:cubicBezTo>
                <a:cubicBezTo>
                  <a:pt x="249238" y="1824038"/>
                  <a:pt x="249277" y="1829643"/>
                  <a:pt x="252413" y="1833563"/>
                </a:cubicBezTo>
                <a:cubicBezTo>
                  <a:pt x="255989" y="1838032"/>
                  <a:pt x="262392" y="1839319"/>
                  <a:pt x="266700" y="1843088"/>
                </a:cubicBezTo>
                <a:cubicBezTo>
                  <a:pt x="275148" y="1850480"/>
                  <a:pt x="283501" y="1858134"/>
                  <a:pt x="290513" y="1866900"/>
                </a:cubicBezTo>
                <a:cubicBezTo>
                  <a:pt x="296296" y="1874128"/>
                  <a:pt x="299117" y="1883406"/>
                  <a:pt x="304800" y="1890713"/>
                </a:cubicBezTo>
                <a:cubicBezTo>
                  <a:pt x="314160" y="1902747"/>
                  <a:pt x="342435" y="1925805"/>
                  <a:pt x="352425" y="1933575"/>
                </a:cubicBezTo>
                <a:cubicBezTo>
                  <a:pt x="356943" y="1937089"/>
                  <a:pt x="362435" y="1939297"/>
                  <a:pt x="366713" y="1943100"/>
                </a:cubicBezTo>
                <a:cubicBezTo>
                  <a:pt x="448581" y="2015871"/>
                  <a:pt x="352081" y="1933229"/>
                  <a:pt x="414338" y="1995488"/>
                </a:cubicBezTo>
                <a:cubicBezTo>
                  <a:pt x="418385" y="1999535"/>
                  <a:pt x="424088" y="2001523"/>
                  <a:pt x="428625" y="2005013"/>
                </a:cubicBezTo>
                <a:cubicBezTo>
                  <a:pt x="444739" y="2017408"/>
                  <a:pt x="459707" y="2031297"/>
                  <a:pt x="476250" y="2043113"/>
                </a:cubicBezTo>
                <a:cubicBezTo>
                  <a:pt x="487363" y="2051050"/>
                  <a:pt x="498663" y="2058731"/>
                  <a:pt x="509588" y="2066925"/>
                </a:cubicBezTo>
                <a:cubicBezTo>
                  <a:pt x="518213" y="2073394"/>
                  <a:pt x="552113" y="2102559"/>
                  <a:pt x="561975" y="2105025"/>
                </a:cubicBezTo>
                <a:lnTo>
                  <a:pt x="581025" y="2109788"/>
                </a:lnTo>
                <a:cubicBezTo>
                  <a:pt x="600509" y="2139013"/>
                  <a:pt x="577203" y="2111351"/>
                  <a:pt x="614363" y="2128838"/>
                </a:cubicBezTo>
                <a:cubicBezTo>
                  <a:pt x="726371" y="2181547"/>
                  <a:pt x="639091" y="2151366"/>
                  <a:pt x="685800" y="2166938"/>
                </a:cubicBezTo>
                <a:cubicBezTo>
                  <a:pt x="739778" y="2207420"/>
                  <a:pt x="663926" y="2155100"/>
                  <a:pt x="733425" y="2185988"/>
                </a:cubicBezTo>
                <a:cubicBezTo>
                  <a:pt x="739580" y="2188723"/>
                  <a:pt x="742109" y="2196539"/>
                  <a:pt x="747713" y="2200275"/>
                </a:cubicBezTo>
                <a:cubicBezTo>
                  <a:pt x="751890" y="2203060"/>
                  <a:pt x="757593" y="2202634"/>
                  <a:pt x="762000" y="2205038"/>
                </a:cubicBezTo>
                <a:cubicBezTo>
                  <a:pt x="775148" y="2212210"/>
                  <a:pt x="785892" y="2224114"/>
                  <a:pt x="800100" y="2228850"/>
                </a:cubicBezTo>
                <a:cubicBezTo>
                  <a:pt x="818420" y="2234957"/>
                  <a:pt x="831708" y="2237889"/>
                  <a:pt x="847725" y="2247900"/>
                </a:cubicBezTo>
                <a:cubicBezTo>
                  <a:pt x="854456" y="2252107"/>
                  <a:pt x="859883" y="2258250"/>
                  <a:pt x="866775" y="2262188"/>
                </a:cubicBezTo>
                <a:cubicBezTo>
                  <a:pt x="871134" y="2264679"/>
                  <a:pt x="876643" y="2264570"/>
                  <a:pt x="881063" y="2266950"/>
                </a:cubicBezTo>
                <a:cubicBezTo>
                  <a:pt x="897363" y="2275727"/>
                  <a:pt x="913878" y="2284417"/>
                  <a:pt x="928688" y="2295525"/>
                </a:cubicBezTo>
                <a:cubicBezTo>
                  <a:pt x="946920" y="2309200"/>
                  <a:pt x="946449" y="2310622"/>
                  <a:pt x="966788" y="2319338"/>
                </a:cubicBezTo>
                <a:cubicBezTo>
                  <a:pt x="971402" y="2321315"/>
                  <a:pt x="976585" y="2321855"/>
                  <a:pt x="981075" y="2324100"/>
                </a:cubicBezTo>
                <a:cubicBezTo>
                  <a:pt x="989355" y="2328240"/>
                  <a:pt x="996461" y="2334557"/>
                  <a:pt x="1004888" y="2338388"/>
                </a:cubicBezTo>
                <a:cubicBezTo>
                  <a:pt x="1014028" y="2342543"/>
                  <a:pt x="1025109" y="2342344"/>
                  <a:pt x="1033463" y="2347913"/>
                </a:cubicBezTo>
                <a:lnTo>
                  <a:pt x="1062038" y="2366963"/>
                </a:lnTo>
                <a:lnTo>
                  <a:pt x="1066800" y="23526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709613" y="1962150"/>
            <a:ext cx="276225" cy="100013"/>
          </a:xfrm>
          <a:custGeom>
            <a:avLst/>
            <a:gdLst>
              <a:gd name="connsiteX0" fmla="*/ 276225 w 276225"/>
              <a:gd name="connsiteY0" fmla="*/ 100013 h 100013"/>
              <a:gd name="connsiteX1" fmla="*/ 266700 w 276225"/>
              <a:gd name="connsiteY1" fmla="*/ 61913 h 100013"/>
              <a:gd name="connsiteX2" fmla="*/ 257175 w 276225"/>
              <a:gd name="connsiteY2" fmla="*/ 47625 h 100013"/>
              <a:gd name="connsiteX3" fmla="*/ 252412 w 276225"/>
              <a:gd name="connsiteY3" fmla="*/ 28575 h 100013"/>
              <a:gd name="connsiteX4" fmla="*/ 238125 w 276225"/>
              <a:gd name="connsiteY4" fmla="*/ 14288 h 100013"/>
              <a:gd name="connsiteX5" fmla="*/ 209550 w 276225"/>
              <a:gd name="connsiteY5" fmla="*/ 0 h 100013"/>
              <a:gd name="connsiteX6" fmla="*/ 42862 w 276225"/>
              <a:gd name="connsiteY6" fmla="*/ 4763 h 100013"/>
              <a:gd name="connsiteX7" fmla="*/ 14287 w 276225"/>
              <a:gd name="connsiteY7" fmla="*/ 14288 h 100013"/>
              <a:gd name="connsiteX8" fmla="*/ 0 w 276225"/>
              <a:gd name="connsiteY8" fmla="*/ 28575 h 10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" h="100013">
                <a:moveTo>
                  <a:pt x="276225" y="100013"/>
                </a:moveTo>
                <a:cubicBezTo>
                  <a:pt x="274414" y="90960"/>
                  <a:pt x="271580" y="71674"/>
                  <a:pt x="266700" y="61913"/>
                </a:cubicBezTo>
                <a:cubicBezTo>
                  <a:pt x="264140" y="56793"/>
                  <a:pt x="260350" y="52388"/>
                  <a:pt x="257175" y="47625"/>
                </a:cubicBezTo>
                <a:cubicBezTo>
                  <a:pt x="255587" y="41275"/>
                  <a:pt x="255659" y="34258"/>
                  <a:pt x="252412" y="28575"/>
                </a:cubicBezTo>
                <a:cubicBezTo>
                  <a:pt x="249070" y="22727"/>
                  <a:pt x="243299" y="18600"/>
                  <a:pt x="238125" y="14288"/>
                </a:cubicBezTo>
                <a:cubicBezTo>
                  <a:pt x="225816" y="4031"/>
                  <a:pt x="223868" y="4773"/>
                  <a:pt x="209550" y="0"/>
                </a:cubicBezTo>
                <a:cubicBezTo>
                  <a:pt x="153987" y="1588"/>
                  <a:pt x="98299" y="706"/>
                  <a:pt x="42862" y="4763"/>
                </a:cubicBezTo>
                <a:cubicBezTo>
                  <a:pt x="32849" y="5496"/>
                  <a:pt x="14287" y="14288"/>
                  <a:pt x="14287" y="14288"/>
                </a:cubicBezTo>
                <a:lnTo>
                  <a:pt x="0" y="285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33575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1570445" y="3205163"/>
            <a:ext cx="996543" cy="216210"/>
          </a:xfrm>
          <a:custGeom>
            <a:avLst/>
            <a:gdLst>
              <a:gd name="connsiteX0" fmla="*/ 996543 w 996543"/>
              <a:gd name="connsiteY0" fmla="*/ 209550 h 216210"/>
              <a:gd name="connsiteX1" fmla="*/ 987018 w 996543"/>
              <a:gd name="connsiteY1" fmla="*/ 157162 h 216210"/>
              <a:gd name="connsiteX2" fmla="*/ 948918 w 996543"/>
              <a:gd name="connsiteY2" fmla="*/ 104775 h 216210"/>
              <a:gd name="connsiteX3" fmla="*/ 939393 w 996543"/>
              <a:gd name="connsiteY3" fmla="*/ 90487 h 216210"/>
              <a:gd name="connsiteX4" fmla="*/ 910818 w 996543"/>
              <a:gd name="connsiteY4" fmla="*/ 76200 h 216210"/>
              <a:gd name="connsiteX5" fmla="*/ 877480 w 996543"/>
              <a:gd name="connsiteY5" fmla="*/ 61912 h 216210"/>
              <a:gd name="connsiteX6" fmla="*/ 844143 w 996543"/>
              <a:gd name="connsiteY6" fmla="*/ 52387 h 216210"/>
              <a:gd name="connsiteX7" fmla="*/ 829855 w 996543"/>
              <a:gd name="connsiteY7" fmla="*/ 47625 h 216210"/>
              <a:gd name="connsiteX8" fmla="*/ 796518 w 996543"/>
              <a:gd name="connsiteY8" fmla="*/ 42862 h 216210"/>
              <a:gd name="connsiteX9" fmla="*/ 782230 w 996543"/>
              <a:gd name="connsiteY9" fmla="*/ 33337 h 216210"/>
              <a:gd name="connsiteX10" fmla="*/ 753655 w 996543"/>
              <a:gd name="connsiteY10" fmla="*/ 28575 h 216210"/>
              <a:gd name="connsiteX11" fmla="*/ 729843 w 996543"/>
              <a:gd name="connsiteY11" fmla="*/ 23812 h 216210"/>
              <a:gd name="connsiteX12" fmla="*/ 715555 w 996543"/>
              <a:gd name="connsiteY12" fmla="*/ 19050 h 216210"/>
              <a:gd name="connsiteX13" fmla="*/ 639355 w 996543"/>
              <a:gd name="connsiteY13" fmla="*/ 4762 h 216210"/>
              <a:gd name="connsiteX14" fmla="*/ 615543 w 996543"/>
              <a:gd name="connsiteY14" fmla="*/ 0 h 216210"/>
              <a:gd name="connsiteX15" fmla="*/ 386943 w 996543"/>
              <a:gd name="connsiteY15" fmla="*/ 4762 h 216210"/>
              <a:gd name="connsiteX16" fmla="*/ 358368 w 996543"/>
              <a:gd name="connsiteY16" fmla="*/ 14287 h 216210"/>
              <a:gd name="connsiteX17" fmla="*/ 310743 w 996543"/>
              <a:gd name="connsiteY17" fmla="*/ 23812 h 216210"/>
              <a:gd name="connsiteX18" fmla="*/ 277405 w 996543"/>
              <a:gd name="connsiteY18" fmla="*/ 42862 h 216210"/>
              <a:gd name="connsiteX19" fmla="*/ 248830 w 996543"/>
              <a:gd name="connsiteY19" fmla="*/ 52387 h 216210"/>
              <a:gd name="connsiteX20" fmla="*/ 220255 w 996543"/>
              <a:gd name="connsiteY20" fmla="*/ 66675 h 216210"/>
              <a:gd name="connsiteX21" fmla="*/ 201205 w 996543"/>
              <a:gd name="connsiteY21" fmla="*/ 76200 h 216210"/>
              <a:gd name="connsiteX22" fmla="*/ 167868 w 996543"/>
              <a:gd name="connsiteY22" fmla="*/ 85725 h 216210"/>
              <a:gd name="connsiteX23" fmla="*/ 139293 w 996543"/>
              <a:gd name="connsiteY23" fmla="*/ 109537 h 216210"/>
              <a:gd name="connsiteX24" fmla="*/ 125005 w 996543"/>
              <a:gd name="connsiteY24" fmla="*/ 119062 h 216210"/>
              <a:gd name="connsiteX25" fmla="*/ 110718 w 996543"/>
              <a:gd name="connsiteY25" fmla="*/ 133350 h 216210"/>
              <a:gd name="connsiteX26" fmla="*/ 91668 w 996543"/>
              <a:gd name="connsiteY26" fmla="*/ 142875 h 216210"/>
              <a:gd name="connsiteX27" fmla="*/ 34518 w 996543"/>
              <a:gd name="connsiteY27" fmla="*/ 190500 h 216210"/>
              <a:gd name="connsiteX28" fmla="*/ 20230 w 996543"/>
              <a:gd name="connsiteY28" fmla="*/ 200025 h 216210"/>
              <a:gd name="connsiteX29" fmla="*/ 10705 w 996543"/>
              <a:gd name="connsiteY29" fmla="*/ 214312 h 21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6543" h="216210">
                <a:moveTo>
                  <a:pt x="996543" y="209550"/>
                </a:moveTo>
                <a:cubicBezTo>
                  <a:pt x="995408" y="200472"/>
                  <a:pt x="994159" y="170255"/>
                  <a:pt x="987018" y="157162"/>
                </a:cubicBezTo>
                <a:cubicBezTo>
                  <a:pt x="952254" y="93428"/>
                  <a:pt x="977114" y="138611"/>
                  <a:pt x="948918" y="104775"/>
                </a:cubicBezTo>
                <a:cubicBezTo>
                  <a:pt x="945254" y="100378"/>
                  <a:pt x="943440" y="94534"/>
                  <a:pt x="939393" y="90487"/>
                </a:cubicBezTo>
                <a:cubicBezTo>
                  <a:pt x="930161" y="81255"/>
                  <a:pt x="922438" y="80073"/>
                  <a:pt x="910818" y="76200"/>
                </a:cubicBezTo>
                <a:cubicBezTo>
                  <a:pt x="889843" y="62217"/>
                  <a:pt x="903502" y="69009"/>
                  <a:pt x="877480" y="61912"/>
                </a:cubicBezTo>
                <a:cubicBezTo>
                  <a:pt x="866330" y="58871"/>
                  <a:pt x="855213" y="55708"/>
                  <a:pt x="844143" y="52387"/>
                </a:cubicBezTo>
                <a:cubicBezTo>
                  <a:pt x="839334" y="50944"/>
                  <a:pt x="834778" y="48610"/>
                  <a:pt x="829855" y="47625"/>
                </a:cubicBezTo>
                <a:cubicBezTo>
                  <a:pt x="818848" y="45424"/>
                  <a:pt x="807630" y="44450"/>
                  <a:pt x="796518" y="42862"/>
                </a:cubicBezTo>
                <a:cubicBezTo>
                  <a:pt x="791755" y="39687"/>
                  <a:pt x="787660" y="35147"/>
                  <a:pt x="782230" y="33337"/>
                </a:cubicBezTo>
                <a:cubicBezTo>
                  <a:pt x="773069" y="30284"/>
                  <a:pt x="763156" y="30302"/>
                  <a:pt x="753655" y="28575"/>
                </a:cubicBezTo>
                <a:cubicBezTo>
                  <a:pt x="745691" y="27127"/>
                  <a:pt x="737696" y="25775"/>
                  <a:pt x="729843" y="23812"/>
                </a:cubicBezTo>
                <a:cubicBezTo>
                  <a:pt x="724973" y="22594"/>
                  <a:pt x="720447" y="20179"/>
                  <a:pt x="715555" y="19050"/>
                </a:cubicBezTo>
                <a:cubicBezTo>
                  <a:pt x="671249" y="8826"/>
                  <a:pt x="676272" y="11474"/>
                  <a:pt x="639355" y="4762"/>
                </a:cubicBezTo>
                <a:cubicBezTo>
                  <a:pt x="631391" y="3314"/>
                  <a:pt x="623480" y="1587"/>
                  <a:pt x="615543" y="0"/>
                </a:cubicBezTo>
                <a:cubicBezTo>
                  <a:pt x="539343" y="1587"/>
                  <a:pt x="463042" y="534"/>
                  <a:pt x="386943" y="4762"/>
                </a:cubicBezTo>
                <a:cubicBezTo>
                  <a:pt x="376918" y="5319"/>
                  <a:pt x="367985" y="11402"/>
                  <a:pt x="358368" y="14287"/>
                </a:cubicBezTo>
                <a:cubicBezTo>
                  <a:pt x="340601" y="19617"/>
                  <a:pt x="330061" y="20593"/>
                  <a:pt x="310743" y="23812"/>
                </a:cubicBezTo>
                <a:cubicBezTo>
                  <a:pt x="297856" y="32403"/>
                  <a:pt x="292510" y="36820"/>
                  <a:pt x="277405" y="42862"/>
                </a:cubicBezTo>
                <a:cubicBezTo>
                  <a:pt x="268083" y="46591"/>
                  <a:pt x="248830" y="52387"/>
                  <a:pt x="248830" y="52387"/>
                </a:cubicBezTo>
                <a:cubicBezTo>
                  <a:pt x="221376" y="70691"/>
                  <a:pt x="247858" y="54845"/>
                  <a:pt x="220255" y="66675"/>
                </a:cubicBezTo>
                <a:cubicBezTo>
                  <a:pt x="213730" y="69472"/>
                  <a:pt x="207853" y="73707"/>
                  <a:pt x="201205" y="76200"/>
                </a:cubicBezTo>
                <a:cubicBezTo>
                  <a:pt x="188986" y="80782"/>
                  <a:pt x="179390" y="79964"/>
                  <a:pt x="167868" y="85725"/>
                </a:cubicBezTo>
                <a:cubicBezTo>
                  <a:pt x="150128" y="94595"/>
                  <a:pt x="155096" y="96368"/>
                  <a:pt x="139293" y="109537"/>
                </a:cubicBezTo>
                <a:cubicBezTo>
                  <a:pt x="134896" y="113201"/>
                  <a:pt x="129402" y="115398"/>
                  <a:pt x="125005" y="119062"/>
                </a:cubicBezTo>
                <a:cubicBezTo>
                  <a:pt x="119831" y="123374"/>
                  <a:pt x="116199" y="129435"/>
                  <a:pt x="110718" y="133350"/>
                </a:cubicBezTo>
                <a:cubicBezTo>
                  <a:pt x="104941" y="137477"/>
                  <a:pt x="97212" y="138440"/>
                  <a:pt x="91668" y="142875"/>
                </a:cubicBezTo>
                <a:cubicBezTo>
                  <a:pt x="0" y="216210"/>
                  <a:pt x="121041" y="132819"/>
                  <a:pt x="34518" y="190500"/>
                </a:cubicBezTo>
                <a:lnTo>
                  <a:pt x="20230" y="200025"/>
                </a:lnTo>
                <a:lnTo>
                  <a:pt x="10705" y="214312"/>
                </a:ln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57290" y="328612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482007" y="2105025"/>
            <a:ext cx="1795896" cy="1090613"/>
          </a:xfrm>
          <a:custGeom>
            <a:avLst/>
            <a:gdLst>
              <a:gd name="connsiteX0" fmla="*/ 189506 w 1795896"/>
              <a:gd name="connsiteY0" fmla="*/ 0 h 1090613"/>
              <a:gd name="connsiteX1" fmla="*/ 141881 w 1795896"/>
              <a:gd name="connsiteY1" fmla="*/ 23813 h 1090613"/>
              <a:gd name="connsiteX2" fmla="*/ 127593 w 1795896"/>
              <a:gd name="connsiteY2" fmla="*/ 33338 h 1090613"/>
              <a:gd name="connsiteX3" fmla="*/ 113306 w 1795896"/>
              <a:gd name="connsiteY3" fmla="*/ 42863 h 1090613"/>
              <a:gd name="connsiteX4" fmla="*/ 89493 w 1795896"/>
              <a:gd name="connsiteY4" fmla="*/ 71438 h 1090613"/>
              <a:gd name="connsiteX5" fmla="*/ 75206 w 1795896"/>
              <a:gd name="connsiteY5" fmla="*/ 90488 h 1090613"/>
              <a:gd name="connsiteX6" fmla="*/ 70443 w 1795896"/>
              <a:gd name="connsiteY6" fmla="*/ 104775 h 1090613"/>
              <a:gd name="connsiteX7" fmla="*/ 51393 w 1795896"/>
              <a:gd name="connsiteY7" fmla="*/ 123825 h 1090613"/>
              <a:gd name="connsiteX8" fmla="*/ 41868 w 1795896"/>
              <a:gd name="connsiteY8" fmla="*/ 138113 h 1090613"/>
              <a:gd name="connsiteX9" fmla="*/ 27581 w 1795896"/>
              <a:gd name="connsiteY9" fmla="*/ 176213 h 1090613"/>
              <a:gd name="connsiteX10" fmla="*/ 18056 w 1795896"/>
              <a:gd name="connsiteY10" fmla="*/ 204788 h 1090613"/>
              <a:gd name="connsiteX11" fmla="*/ 13293 w 1795896"/>
              <a:gd name="connsiteY11" fmla="*/ 252413 h 1090613"/>
              <a:gd name="connsiteX12" fmla="*/ 3768 w 1795896"/>
              <a:gd name="connsiteY12" fmla="*/ 290513 h 1090613"/>
              <a:gd name="connsiteX13" fmla="*/ 18056 w 1795896"/>
              <a:gd name="connsiteY13" fmla="*/ 400050 h 1090613"/>
              <a:gd name="connsiteX14" fmla="*/ 27581 w 1795896"/>
              <a:gd name="connsiteY14" fmla="*/ 414338 h 1090613"/>
              <a:gd name="connsiteX15" fmla="*/ 32343 w 1795896"/>
              <a:gd name="connsiteY15" fmla="*/ 428625 h 1090613"/>
              <a:gd name="connsiteX16" fmla="*/ 56156 w 1795896"/>
              <a:gd name="connsiteY16" fmla="*/ 461963 h 1090613"/>
              <a:gd name="connsiteX17" fmla="*/ 79968 w 1795896"/>
              <a:gd name="connsiteY17" fmla="*/ 481013 h 1090613"/>
              <a:gd name="connsiteX18" fmla="*/ 99018 w 1795896"/>
              <a:gd name="connsiteY18" fmla="*/ 504825 h 1090613"/>
              <a:gd name="connsiteX19" fmla="*/ 113306 w 1795896"/>
              <a:gd name="connsiteY19" fmla="*/ 514350 h 1090613"/>
              <a:gd name="connsiteX20" fmla="*/ 127593 w 1795896"/>
              <a:gd name="connsiteY20" fmla="*/ 528638 h 1090613"/>
              <a:gd name="connsiteX21" fmla="*/ 170456 w 1795896"/>
              <a:gd name="connsiteY21" fmla="*/ 547688 h 1090613"/>
              <a:gd name="connsiteX22" fmla="*/ 218081 w 1795896"/>
              <a:gd name="connsiteY22" fmla="*/ 581025 h 1090613"/>
              <a:gd name="connsiteX23" fmla="*/ 232368 w 1795896"/>
              <a:gd name="connsiteY23" fmla="*/ 590550 h 1090613"/>
              <a:gd name="connsiteX24" fmla="*/ 251418 w 1795896"/>
              <a:gd name="connsiteY24" fmla="*/ 600075 h 1090613"/>
              <a:gd name="connsiteX25" fmla="*/ 289518 w 1795896"/>
              <a:gd name="connsiteY25" fmla="*/ 628650 h 1090613"/>
              <a:gd name="connsiteX26" fmla="*/ 327618 w 1795896"/>
              <a:gd name="connsiteY26" fmla="*/ 647700 h 1090613"/>
              <a:gd name="connsiteX27" fmla="*/ 346668 w 1795896"/>
              <a:gd name="connsiteY27" fmla="*/ 657225 h 1090613"/>
              <a:gd name="connsiteX28" fmla="*/ 375243 w 1795896"/>
              <a:gd name="connsiteY28" fmla="*/ 676275 h 1090613"/>
              <a:gd name="connsiteX29" fmla="*/ 427631 w 1795896"/>
              <a:gd name="connsiteY29" fmla="*/ 700088 h 1090613"/>
              <a:gd name="connsiteX30" fmla="*/ 460968 w 1795896"/>
              <a:gd name="connsiteY30" fmla="*/ 704850 h 1090613"/>
              <a:gd name="connsiteX31" fmla="*/ 522881 w 1795896"/>
              <a:gd name="connsiteY31" fmla="*/ 738188 h 1090613"/>
              <a:gd name="connsiteX32" fmla="*/ 570506 w 1795896"/>
              <a:gd name="connsiteY32" fmla="*/ 747713 h 1090613"/>
              <a:gd name="connsiteX33" fmla="*/ 618131 w 1795896"/>
              <a:gd name="connsiteY33" fmla="*/ 757238 h 1090613"/>
              <a:gd name="connsiteX34" fmla="*/ 660993 w 1795896"/>
              <a:gd name="connsiteY34" fmla="*/ 771525 h 1090613"/>
              <a:gd name="connsiteX35" fmla="*/ 684806 w 1795896"/>
              <a:gd name="connsiteY35" fmla="*/ 781050 h 1090613"/>
              <a:gd name="connsiteX36" fmla="*/ 741956 w 1795896"/>
              <a:gd name="connsiteY36" fmla="*/ 790575 h 1090613"/>
              <a:gd name="connsiteX37" fmla="*/ 780056 w 1795896"/>
              <a:gd name="connsiteY37" fmla="*/ 804863 h 1090613"/>
              <a:gd name="connsiteX38" fmla="*/ 837206 w 1795896"/>
              <a:gd name="connsiteY38" fmla="*/ 809625 h 1090613"/>
              <a:gd name="connsiteX39" fmla="*/ 865781 w 1795896"/>
              <a:gd name="connsiteY39" fmla="*/ 814388 h 1090613"/>
              <a:gd name="connsiteX40" fmla="*/ 908643 w 1795896"/>
              <a:gd name="connsiteY40" fmla="*/ 819150 h 1090613"/>
              <a:gd name="connsiteX41" fmla="*/ 956268 w 1795896"/>
              <a:gd name="connsiteY41" fmla="*/ 828675 h 1090613"/>
              <a:gd name="connsiteX42" fmla="*/ 984843 w 1795896"/>
              <a:gd name="connsiteY42" fmla="*/ 833438 h 1090613"/>
              <a:gd name="connsiteX43" fmla="*/ 1018181 w 1795896"/>
              <a:gd name="connsiteY43" fmla="*/ 838200 h 1090613"/>
              <a:gd name="connsiteX44" fmla="*/ 1061043 w 1795896"/>
              <a:gd name="connsiteY44" fmla="*/ 847725 h 1090613"/>
              <a:gd name="connsiteX45" fmla="*/ 1075331 w 1795896"/>
              <a:gd name="connsiteY45" fmla="*/ 852488 h 1090613"/>
              <a:gd name="connsiteX46" fmla="*/ 1127718 w 1795896"/>
              <a:gd name="connsiteY46" fmla="*/ 862013 h 1090613"/>
              <a:gd name="connsiteX47" fmla="*/ 1161056 w 1795896"/>
              <a:gd name="connsiteY47" fmla="*/ 871538 h 1090613"/>
              <a:gd name="connsiteX48" fmla="*/ 1189631 w 1795896"/>
              <a:gd name="connsiteY48" fmla="*/ 876300 h 1090613"/>
              <a:gd name="connsiteX49" fmla="*/ 1213443 w 1795896"/>
              <a:gd name="connsiteY49" fmla="*/ 881063 h 1090613"/>
              <a:gd name="connsiteX50" fmla="*/ 1261068 w 1795896"/>
              <a:gd name="connsiteY50" fmla="*/ 885825 h 1090613"/>
              <a:gd name="connsiteX51" fmla="*/ 1289643 w 1795896"/>
              <a:gd name="connsiteY51" fmla="*/ 890588 h 1090613"/>
              <a:gd name="connsiteX52" fmla="*/ 1356318 w 1795896"/>
              <a:gd name="connsiteY52" fmla="*/ 900113 h 1090613"/>
              <a:gd name="connsiteX53" fmla="*/ 1399181 w 1795896"/>
              <a:gd name="connsiteY53" fmla="*/ 914400 h 1090613"/>
              <a:gd name="connsiteX54" fmla="*/ 1418231 w 1795896"/>
              <a:gd name="connsiteY54" fmla="*/ 919163 h 1090613"/>
              <a:gd name="connsiteX55" fmla="*/ 1446806 w 1795896"/>
              <a:gd name="connsiteY55" fmla="*/ 928688 h 1090613"/>
              <a:gd name="connsiteX56" fmla="*/ 1503956 w 1795896"/>
              <a:gd name="connsiteY56" fmla="*/ 938213 h 1090613"/>
              <a:gd name="connsiteX57" fmla="*/ 1523006 w 1795896"/>
              <a:gd name="connsiteY57" fmla="*/ 942975 h 1090613"/>
              <a:gd name="connsiteX58" fmla="*/ 1551581 w 1795896"/>
              <a:gd name="connsiteY58" fmla="*/ 947738 h 1090613"/>
              <a:gd name="connsiteX59" fmla="*/ 1599206 w 1795896"/>
              <a:gd name="connsiteY59" fmla="*/ 962025 h 1090613"/>
              <a:gd name="connsiteX60" fmla="*/ 1618256 w 1795896"/>
              <a:gd name="connsiteY60" fmla="*/ 966788 h 1090613"/>
              <a:gd name="connsiteX61" fmla="*/ 1661118 w 1795896"/>
              <a:gd name="connsiteY61" fmla="*/ 981075 h 1090613"/>
              <a:gd name="connsiteX62" fmla="*/ 1699218 w 1795896"/>
              <a:gd name="connsiteY62" fmla="*/ 990600 h 1090613"/>
              <a:gd name="connsiteX63" fmla="*/ 1727793 w 1795896"/>
              <a:gd name="connsiteY63" fmla="*/ 1004888 h 1090613"/>
              <a:gd name="connsiteX64" fmla="*/ 1746843 w 1795896"/>
              <a:gd name="connsiteY64" fmla="*/ 1014413 h 1090613"/>
              <a:gd name="connsiteX65" fmla="*/ 1780181 w 1795896"/>
              <a:gd name="connsiteY65" fmla="*/ 1028700 h 1090613"/>
              <a:gd name="connsiteX66" fmla="*/ 1794468 w 1795896"/>
              <a:gd name="connsiteY66" fmla="*/ 1062038 h 1090613"/>
              <a:gd name="connsiteX67" fmla="*/ 1794468 w 1795896"/>
              <a:gd name="connsiteY67" fmla="*/ 1090613 h 109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95896" h="1090613">
                <a:moveTo>
                  <a:pt x="189506" y="0"/>
                </a:moveTo>
                <a:cubicBezTo>
                  <a:pt x="159350" y="7540"/>
                  <a:pt x="175903" y="1132"/>
                  <a:pt x="141881" y="23813"/>
                </a:cubicBezTo>
                <a:lnTo>
                  <a:pt x="127593" y="33338"/>
                </a:lnTo>
                <a:lnTo>
                  <a:pt x="113306" y="42863"/>
                </a:lnTo>
                <a:cubicBezTo>
                  <a:pt x="92252" y="74443"/>
                  <a:pt x="116999" y="39347"/>
                  <a:pt x="89493" y="71438"/>
                </a:cubicBezTo>
                <a:cubicBezTo>
                  <a:pt x="84327" y="77465"/>
                  <a:pt x="79968" y="84138"/>
                  <a:pt x="75206" y="90488"/>
                </a:cubicBezTo>
                <a:cubicBezTo>
                  <a:pt x="73618" y="95250"/>
                  <a:pt x="73361" y="100690"/>
                  <a:pt x="70443" y="104775"/>
                </a:cubicBezTo>
                <a:cubicBezTo>
                  <a:pt x="65223" y="112082"/>
                  <a:pt x="57237" y="117007"/>
                  <a:pt x="51393" y="123825"/>
                </a:cubicBezTo>
                <a:cubicBezTo>
                  <a:pt x="47668" y="128171"/>
                  <a:pt x="45043" y="133350"/>
                  <a:pt x="41868" y="138113"/>
                </a:cubicBezTo>
                <a:cubicBezTo>
                  <a:pt x="31559" y="179355"/>
                  <a:pt x="44183" y="134709"/>
                  <a:pt x="27581" y="176213"/>
                </a:cubicBezTo>
                <a:cubicBezTo>
                  <a:pt x="23852" y="185535"/>
                  <a:pt x="18056" y="204788"/>
                  <a:pt x="18056" y="204788"/>
                </a:cubicBezTo>
                <a:cubicBezTo>
                  <a:pt x="16468" y="220663"/>
                  <a:pt x="15916" y="236676"/>
                  <a:pt x="13293" y="252413"/>
                </a:cubicBezTo>
                <a:cubicBezTo>
                  <a:pt x="11141" y="265326"/>
                  <a:pt x="4271" y="277432"/>
                  <a:pt x="3768" y="290513"/>
                </a:cubicBezTo>
                <a:cubicBezTo>
                  <a:pt x="1981" y="336993"/>
                  <a:pt x="0" y="363939"/>
                  <a:pt x="18056" y="400050"/>
                </a:cubicBezTo>
                <a:cubicBezTo>
                  <a:pt x="20616" y="405170"/>
                  <a:pt x="24406" y="409575"/>
                  <a:pt x="27581" y="414338"/>
                </a:cubicBezTo>
                <a:cubicBezTo>
                  <a:pt x="29168" y="419100"/>
                  <a:pt x="30098" y="424135"/>
                  <a:pt x="32343" y="428625"/>
                </a:cubicBezTo>
                <a:cubicBezTo>
                  <a:pt x="35048" y="434035"/>
                  <a:pt x="53997" y="459804"/>
                  <a:pt x="56156" y="461963"/>
                </a:cubicBezTo>
                <a:cubicBezTo>
                  <a:pt x="63344" y="469151"/>
                  <a:pt x="72780" y="473825"/>
                  <a:pt x="79968" y="481013"/>
                </a:cubicBezTo>
                <a:cubicBezTo>
                  <a:pt x="87156" y="488201"/>
                  <a:pt x="91830" y="497637"/>
                  <a:pt x="99018" y="504825"/>
                </a:cubicBezTo>
                <a:cubicBezTo>
                  <a:pt x="103066" y="508872"/>
                  <a:pt x="108909" y="510686"/>
                  <a:pt x="113306" y="514350"/>
                </a:cubicBezTo>
                <a:cubicBezTo>
                  <a:pt x="118480" y="518662"/>
                  <a:pt x="122205" y="524597"/>
                  <a:pt x="127593" y="528638"/>
                </a:cubicBezTo>
                <a:cubicBezTo>
                  <a:pt x="148189" y="544085"/>
                  <a:pt x="148670" y="542241"/>
                  <a:pt x="170456" y="547688"/>
                </a:cubicBezTo>
                <a:cubicBezTo>
                  <a:pt x="206602" y="576606"/>
                  <a:pt x="180902" y="557788"/>
                  <a:pt x="218081" y="581025"/>
                </a:cubicBezTo>
                <a:cubicBezTo>
                  <a:pt x="222935" y="584058"/>
                  <a:pt x="227398" y="587710"/>
                  <a:pt x="232368" y="590550"/>
                </a:cubicBezTo>
                <a:cubicBezTo>
                  <a:pt x="238532" y="594072"/>
                  <a:pt x="245511" y="596137"/>
                  <a:pt x="251418" y="600075"/>
                </a:cubicBezTo>
                <a:cubicBezTo>
                  <a:pt x="264627" y="608881"/>
                  <a:pt x="274458" y="623630"/>
                  <a:pt x="289518" y="628650"/>
                </a:cubicBezTo>
                <a:cubicBezTo>
                  <a:pt x="315637" y="637357"/>
                  <a:pt x="293877" y="628955"/>
                  <a:pt x="327618" y="647700"/>
                </a:cubicBezTo>
                <a:cubicBezTo>
                  <a:pt x="333824" y="651148"/>
                  <a:pt x="340580" y="653572"/>
                  <a:pt x="346668" y="657225"/>
                </a:cubicBezTo>
                <a:cubicBezTo>
                  <a:pt x="356484" y="663115"/>
                  <a:pt x="365355" y="670507"/>
                  <a:pt x="375243" y="676275"/>
                </a:cubicBezTo>
                <a:cubicBezTo>
                  <a:pt x="383521" y="681104"/>
                  <a:pt x="416363" y="697271"/>
                  <a:pt x="427631" y="700088"/>
                </a:cubicBezTo>
                <a:cubicBezTo>
                  <a:pt x="438521" y="702810"/>
                  <a:pt x="449856" y="703263"/>
                  <a:pt x="460968" y="704850"/>
                </a:cubicBezTo>
                <a:cubicBezTo>
                  <a:pt x="484614" y="720614"/>
                  <a:pt x="494851" y="729944"/>
                  <a:pt x="522881" y="738188"/>
                </a:cubicBezTo>
                <a:cubicBezTo>
                  <a:pt x="538413" y="742756"/>
                  <a:pt x="554631" y="744538"/>
                  <a:pt x="570506" y="747713"/>
                </a:cubicBezTo>
                <a:lnTo>
                  <a:pt x="618131" y="757238"/>
                </a:lnTo>
                <a:cubicBezTo>
                  <a:pt x="657917" y="777131"/>
                  <a:pt x="614832" y="757677"/>
                  <a:pt x="660993" y="771525"/>
                </a:cubicBezTo>
                <a:cubicBezTo>
                  <a:pt x="669182" y="773981"/>
                  <a:pt x="676484" y="779092"/>
                  <a:pt x="684806" y="781050"/>
                </a:cubicBezTo>
                <a:cubicBezTo>
                  <a:pt x="703605" y="785473"/>
                  <a:pt x="741956" y="790575"/>
                  <a:pt x="741956" y="790575"/>
                </a:cubicBezTo>
                <a:cubicBezTo>
                  <a:pt x="754656" y="795338"/>
                  <a:pt x="766756" y="802203"/>
                  <a:pt x="780056" y="804863"/>
                </a:cubicBezTo>
                <a:cubicBezTo>
                  <a:pt x="798801" y="808612"/>
                  <a:pt x="818207" y="807514"/>
                  <a:pt x="837206" y="809625"/>
                </a:cubicBezTo>
                <a:cubicBezTo>
                  <a:pt x="846803" y="810691"/>
                  <a:pt x="856209" y="813112"/>
                  <a:pt x="865781" y="814388"/>
                </a:cubicBezTo>
                <a:cubicBezTo>
                  <a:pt x="880030" y="816288"/>
                  <a:pt x="894444" y="816908"/>
                  <a:pt x="908643" y="819150"/>
                </a:cubicBezTo>
                <a:cubicBezTo>
                  <a:pt x="924634" y="821675"/>
                  <a:pt x="940356" y="825691"/>
                  <a:pt x="956268" y="828675"/>
                </a:cubicBezTo>
                <a:cubicBezTo>
                  <a:pt x="965759" y="830455"/>
                  <a:pt x="975299" y="831970"/>
                  <a:pt x="984843" y="833438"/>
                </a:cubicBezTo>
                <a:cubicBezTo>
                  <a:pt x="995938" y="835145"/>
                  <a:pt x="1007148" y="836131"/>
                  <a:pt x="1018181" y="838200"/>
                </a:cubicBezTo>
                <a:cubicBezTo>
                  <a:pt x="1032566" y="840897"/>
                  <a:pt x="1046844" y="844175"/>
                  <a:pt x="1061043" y="847725"/>
                </a:cubicBezTo>
                <a:cubicBezTo>
                  <a:pt x="1065913" y="848943"/>
                  <a:pt x="1070430" y="851399"/>
                  <a:pt x="1075331" y="852488"/>
                </a:cubicBezTo>
                <a:cubicBezTo>
                  <a:pt x="1113588" y="860989"/>
                  <a:pt x="1093014" y="853337"/>
                  <a:pt x="1127718" y="862013"/>
                </a:cubicBezTo>
                <a:cubicBezTo>
                  <a:pt x="1138930" y="864816"/>
                  <a:pt x="1149795" y="868939"/>
                  <a:pt x="1161056" y="871538"/>
                </a:cubicBezTo>
                <a:cubicBezTo>
                  <a:pt x="1170465" y="873709"/>
                  <a:pt x="1180130" y="874573"/>
                  <a:pt x="1189631" y="876300"/>
                </a:cubicBezTo>
                <a:cubicBezTo>
                  <a:pt x="1197595" y="877748"/>
                  <a:pt x="1205419" y="879993"/>
                  <a:pt x="1213443" y="881063"/>
                </a:cubicBezTo>
                <a:cubicBezTo>
                  <a:pt x="1229257" y="883172"/>
                  <a:pt x="1245237" y="883846"/>
                  <a:pt x="1261068" y="885825"/>
                </a:cubicBezTo>
                <a:cubicBezTo>
                  <a:pt x="1270650" y="887023"/>
                  <a:pt x="1280093" y="889156"/>
                  <a:pt x="1289643" y="890588"/>
                </a:cubicBezTo>
                <a:lnTo>
                  <a:pt x="1356318" y="900113"/>
                </a:lnTo>
                <a:cubicBezTo>
                  <a:pt x="1370606" y="904875"/>
                  <a:pt x="1384570" y="910747"/>
                  <a:pt x="1399181" y="914400"/>
                </a:cubicBezTo>
                <a:cubicBezTo>
                  <a:pt x="1405531" y="915988"/>
                  <a:pt x="1411962" y="917282"/>
                  <a:pt x="1418231" y="919163"/>
                </a:cubicBezTo>
                <a:cubicBezTo>
                  <a:pt x="1427848" y="922048"/>
                  <a:pt x="1437120" y="926046"/>
                  <a:pt x="1446806" y="928688"/>
                </a:cubicBezTo>
                <a:cubicBezTo>
                  <a:pt x="1466539" y="934070"/>
                  <a:pt x="1483526" y="934499"/>
                  <a:pt x="1503956" y="938213"/>
                </a:cubicBezTo>
                <a:cubicBezTo>
                  <a:pt x="1510396" y="939384"/>
                  <a:pt x="1516588" y="941691"/>
                  <a:pt x="1523006" y="942975"/>
                </a:cubicBezTo>
                <a:cubicBezTo>
                  <a:pt x="1532475" y="944869"/>
                  <a:pt x="1542213" y="945396"/>
                  <a:pt x="1551581" y="947738"/>
                </a:cubicBezTo>
                <a:cubicBezTo>
                  <a:pt x="1567660" y="951758"/>
                  <a:pt x="1583270" y="957472"/>
                  <a:pt x="1599206" y="962025"/>
                </a:cubicBezTo>
                <a:cubicBezTo>
                  <a:pt x="1605500" y="963823"/>
                  <a:pt x="1612000" y="964863"/>
                  <a:pt x="1618256" y="966788"/>
                </a:cubicBezTo>
                <a:cubicBezTo>
                  <a:pt x="1632650" y="971217"/>
                  <a:pt x="1646350" y="978121"/>
                  <a:pt x="1661118" y="981075"/>
                </a:cubicBezTo>
                <a:cubicBezTo>
                  <a:pt x="1689853" y="986823"/>
                  <a:pt x="1677251" y="983278"/>
                  <a:pt x="1699218" y="990600"/>
                </a:cubicBezTo>
                <a:cubicBezTo>
                  <a:pt x="1726675" y="1008904"/>
                  <a:pt x="1700190" y="993057"/>
                  <a:pt x="1727793" y="1004888"/>
                </a:cubicBezTo>
                <a:cubicBezTo>
                  <a:pt x="1734318" y="1007685"/>
                  <a:pt x="1740317" y="1011616"/>
                  <a:pt x="1746843" y="1014413"/>
                </a:cubicBezTo>
                <a:cubicBezTo>
                  <a:pt x="1795896" y="1035435"/>
                  <a:pt x="1717001" y="997110"/>
                  <a:pt x="1780181" y="1028700"/>
                </a:cubicBezTo>
                <a:cubicBezTo>
                  <a:pt x="1783458" y="1035254"/>
                  <a:pt x="1793467" y="1053026"/>
                  <a:pt x="1794468" y="1062038"/>
                </a:cubicBezTo>
                <a:cubicBezTo>
                  <a:pt x="1795520" y="1071505"/>
                  <a:pt x="1794468" y="1081088"/>
                  <a:pt x="1794468" y="10906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28794" y="371475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3174" y="44291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9" idx="0"/>
          </p:cNvCxnSpPr>
          <p:nvPr/>
        </p:nvCxnSpPr>
        <p:spPr>
          <a:xfrm rot="16200000" flipH="1">
            <a:off x="2752659" y="4319647"/>
            <a:ext cx="214314" cy="4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5786" y="32146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</a:t>
            </a:r>
            <a:r>
              <a:rPr lang="ko-KR" altLang="en-US" sz="1200" dirty="0"/>
              <a:t>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57356" y="32146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값할</a:t>
            </a:r>
            <a:r>
              <a:rPr lang="ko-KR" altLang="en-US" sz="1200"/>
              <a:t>당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786050" y="40005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값사용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5143512"/>
            <a:ext cx="4512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변수의 초기화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변수를 선언할 때 값을 할당하여 선언하는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 flipV="1">
            <a:off x="2285984" y="607220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28860" y="58578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초기화 값</a:t>
            </a:r>
            <a:endParaRPr lang="ko-KR" altLang="en-US" sz="1400" dirty="0"/>
          </a:p>
        </p:txBody>
      </p:sp>
      <p:cxnSp>
        <p:nvCxnSpPr>
          <p:cNvPr id="34" name="직선 연결선 33"/>
          <p:cNvCxnSpPr/>
          <p:nvPr/>
        </p:nvCxnSpPr>
        <p:spPr>
          <a:xfrm rot="16200000" flipH="1">
            <a:off x="3214678" y="4929198"/>
            <a:ext cx="350046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3504" y="3357562"/>
            <a:ext cx="39374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가독성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( 100-86 ); //14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변수를 사용하면 </a:t>
            </a:r>
            <a:r>
              <a:rPr lang="ko-KR" altLang="en-US" sz="1400" dirty="0" err="1" smtClean="0"/>
              <a:t>가독성</a:t>
            </a:r>
            <a:r>
              <a:rPr lang="ko-KR" altLang="en-US" sz="1400" dirty="0" smtClean="0"/>
              <a:t> 향상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maxScore</a:t>
            </a:r>
            <a:r>
              <a:rPr lang="en-US" altLang="ko-KR" sz="1400" dirty="0" smtClean="0"/>
              <a:t>=100;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myScore</a:t>
            </a:r>
            <a:r>
              <a:rPr lang="en-US" altLang="ko-KR" sz="1400" dirty="0" smtClean="0"/>
              <a:t>=86;</a:t>
            </a:r>
          </a:p>
          <a:p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maxScore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myScore</a:t>
            </a:r>
            <a:r>
              <a:rPr lang="en-US" altLang="ko-KR" sz="1400" dirty="0" smtClean="0"/>
              <a:t> );//14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=100;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j=86;</a:t>
            </a:r>
          </a:p>
          <a:p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- j );//14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7000892" y="378619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5400000">
            <a:off x="7536677" y="382190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86446" y="3643314"/>
            <a:ext cx="3414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상수를 사용하면 연산은 되나 </a:t>
            </a:r>
            <a:r>
              <a:rPr lang="ko-KR" altLang="en-US" sz="1200" dirty="0" err="1" smtClean="0"/>
              <a:t>가독성</a:t>
            </a:r>
            <a:r>
              <a:rPr lang="ko-KR" altLang="en-US" sz="1200" dirty="0" smtClean="0"/>
              <a:t> 떨어진다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5286380" y="5572140"/>
            <a:ext cx="2000264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572132" y="5572140"/>
            <a:ext cx="1500198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29322" y="5357826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err="1" smtClean="0"/>
              <a:t>변수명을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잘못사용하면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가독성이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저하된다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85720" y="6929462"/>
            <a:ext cx="57903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변수명은</a:t>
            </a:r>
            <a:r>
              <a:rPr lang="ko-KR" altLang="en-US" sz="1600" dirty="0" smtClean="0"/>
              <a:t> 한글을 사용할 수 있으나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한글로 설정하지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나이</a:t>
            </a:r>
            <a:r>
              <a:rPr lang="en-US" altLang="ko-KR" sz="1600" dirty="0" smtClean="0"/>
              <a:t>=0;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나이</a:t>
            </a:r>
            <a:r>
              <a:rPr lang="en-US" altLang="ko-KR" sz="1600" dirty="0" smtClean="0"/>
              <a:t>=20;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42852"/>
            <a:ext cx="5477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데이터 형</a:t>
            </a:r>
            <a:r>
              <a:rPr lang="en-US" altLang="ko-KR" sz="1600" dirty="0" smtClean="0"/>
              <a:t>(Data Type)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값을 저장하기 위해 미리 이름을 붙여서 예약해둔 공간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변수를 선언할 때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기본형 데이터 형과 </a:t>
            </a:r>
            <a:r>
              <a:rPr lang="ko-KR" altLang="en-US" sz="1600" dirty="0" err="1" smtClean="0"/>
              <a:t>참조형</a:t>
            </a:r>
            <a:r>
              <a:rPr lang="ko-KR" altLang="en-US" sz="1600" dirty="0" smtClean="0"/>
              <a:t> 데이터 형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가지를 제공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42910" y="114298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V="1">
            <a:off x="750067" y="125014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472" y="1285860"/>
            <a:ext cx="22076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선언된 변수에 값이 저장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출력하면 값이 나온다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8</a:t>
            </a:r>
            <a:r>
              <a:rPr lang="ko-KR" altLang="en-US" sz="1400" dirty="0" smtClean="0"/>
              <a:t>가지를 제공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3143240" y="1142985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500298" y="114298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35848" y="1285860"/>
            <a:ext cx="23871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선언된 변수에 주소가 저장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출력하면 주소가 나온다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가지를 제공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2285992"/>
            <a:ext cx="4069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기본형 데이터 형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원시형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Primitive type)</a:t>
            </a:r>
            <a:endParaRPr lang="ko-KR" altLang="en-US" sz="16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61950" y="3103260"/>
          <a:ext cx="81677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21"/>
                <a:gridCol w="1332501"/>
                <a:gridCol w="1036390"/>
                <a:gridCol w="2380336"/>
                <a:gridCol w="2357454"/>
              </a:tblGrid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값 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 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크기</a:t>
                      </a:r>
                      <a:r>
                        <a:rPr lang="en-US" altLang="ko-KR" sz="1200" dirty="0" smtClean="0"/>
                        <a:t>(Byte)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범위</a:t>
                      </a:r>
                      <a:r>
                        <a:rPr lang="en-US" altLang="ko-KR" sz="1200" dirty="0" smtClean="0"/>
                        <a:t>( Range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 예</a:t>
                      </a:r>
                      <a:endParaRPr lang="ko-KR" altLang="en-US" sz="1200" dirty="0"/>
                    </a:p>
                  </a:txBody>
                  <a:tcPr/>
                </a:tc>
              </a:tr>
              <a:tr h="2053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-128 ~ +127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byte</a:t>
                      </a:r>
                      <a:r>
                        <a:rPr lang="en-US" altLang="ko-KR" sz="1200" baseline="0" dirty="0" smtClean="0"/>
                        <a:t> b=10; byte b=-10;</a:t>
                      </a:r>
                      <a:endParaRPr lang="ko-KR" altLang="en-US" sz="1200" dirty="0"/>
                    </a:p>
                  </a:txBody>
                  <a:tcPr/>
                </a:tc>
              </a:tr>
              <a:tr h="20538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short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-32768 ~</a:t>
                      </a:r>
                      <a:r>
                        <a:rPr lang="en-US" altLang="ko-KR" sz="1200" baseline="0" dirty="0" smtClean="0"/>
                        <a:t> +32767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0538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-2147483648</a:t>
                      </a:r>
                      <a:r>
                        <a:rPr lang="en-US" altLang="ko-KR" sz="1200" baseline="0" dirty="0" smtClean="0"/>
                        <a:t> ~ +2147483647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0538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-2^63 ~ +2^63-1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0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053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double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불린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 rot="5400000">
            <a:off x="5036347" y="2821777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00628" y="2500306"/>
            <a:ext cx="2962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음수</a:t>
            </a:r>
            <a:r>
              <a:rPr lang="en-US" altLang="ko-KR" sz="1200" dirty="0" smtClean="0"/>
              <a:t>~</a:t>
            </a:r>
            <a:r>
              <a:rPr lang="ko-KR" altLang="en-US" sz="1200" dirty="0" smtClean="0"/>
              <a:t>양수의 범위를 저장 </a:t>
            </a:r>
            <a:r>
              <a:rPr lang="en-US" altLang="ko-KR" sz="1200" dirty="0" smtClean="0"/>
              <a:t>: signed value</a:t>
            </a:r>
          </a:p>
          <a:p>
            <a:r>
              <a:rPr lang="ko-KR" altLang="en-US" sz="1200" dirty="0" smtClean="0"/>
              <a:t>양수의 범위만 저장 </a:t>
            </a:r>
            <a:r>
              <a:rPr lang="en-US" altLang="ko-KR" sz="1200" dirty="0" smtClean="0"/>
              <a:t>: un</a:t>
            </a:r>
            <a:r>
              <a:rPr lang="en-US" altLang="ko-KR" sz="1200" dirty="0" smtClean="0"/>
              <a:t>signed value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1472" y="600076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=10;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5" idx="1"/>
          </p:cNvCxnSpPr>
          <p:nvPr/>
        </p:nvCxnSpPr>
        <p:spPr>
          <a:xfrm rot="10800000">
            <a:off x="1500166" y="6215089"/>
            <a:ext cx="428628" cy="201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8794" y="6000768"/>
            <a:ext cx="470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상수 값이 메모리에 저장되는데 그 저장공간을 </a:t>
            </a:r>
            <a:r>
              <a:rPr lang="en-US" altLang="ko-KR" sz="1200" b="1" dirty="0" smtClean="0"/>
              <a:t>literal</a:t>
            </a:r>
            <a:r>
              <a:rPr lang="ko-KR" altLang="en-US" sz="1200" dirty="0" smtClean="0"/>
              <a:t>이라고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Literal</a:t>
            </a:r>
            <a:r>
              <a:rPr lang="ko-KR" altLang="en-US" sz="1200" dirty="0" smtClean="0"/>
              <a:t>은 상수에 따라 저장되는 공간의 크기</a:t>
            </a:r>
            <a:r>
              <a:rPr lang="en-US" altLang="ko-KR" sz="1200" dirty="0" smtClean="0"/>
              <a:t>(byte)</a:t>
            </a:r>
            <a:r>
              <a:rPr lang="ko-KR" altLang="en-US" sz="1200" dirty="0" smtClean="0"/>
              <a:t>가 다르다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정수 상수 </a:t>
            </a:r>
            <a:r>
              <a:rPr lang="en-US" altLang="ko-KR" sz="1200" dirty="0" smtClean="0"/>
              <a:t>– 4byte</a:t>
            </a:r>
            <a:r>
              <a:rPr lang="ko-KR" altLang="en-US" sz="1200" dirty="0" err="1" smtClean="0"/>
              <a:t>리터럴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실수 상수 </a:t>
            </a:r>
            <a:r>
              <a:rPr lang="en-US" altLang="ko-KR" sz="1200" dirty="0" smtClean="0"/>
              <a:t>– </a:t>
            </a:r>
            <a:r>
              <a:rPr lang="en-US" altLang="ko-KR" sz="1200" b="1" dirty="0" smtClean="0"/>
              <a:t>8</a:t>
            </a:r>
            <a:r>
              <a:rPr lang="en-US" altLang="ko-KR" sz="1200" dirty="0" smtClean="0"/>
              <a:t>byte </a:t>
            </a:r>
            <a:r>
              <a:rPr lang="ko-KR" altLang="en-US" sz="1200" dirty="0" err="1" smtClean="0"/>
              <a:t>리터럴</a:t>
            </a:r>
            <a:endParaRPr lang="en-US" altLang="ko-KR" sz="1200" dirty="0" smtClean="0"/>
          </a:p>
          <a:p>
            <a:r>
              <a:rPr lang="ko-KR" altLang="en-US" sz="1200" dirty="0" smtClean="0"/>
              <a:t>문자 상수 </a:t>
            </a:r>
            <a:r>
              <a:rPr lang="en-US" altLang="ko-KR" sz="1200" dirty="0" smtClean="0"/>
              <a:t>– 2byte</a:t>
            </a:r>
            <a:r>
              <a:rPr lang="ko-KR" altLang="en-US" sz="1200" dirty="0" err="1" smtClean="0"/>
              <a:t>리터럴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불린 상수 </a:t>
            </a:r>
            <a:r>
              <a:rPr lang="en-US" altLang="ko-KR" sz="1200" dirty="0" smtClean="0"/>
              <a:t>– 1Byte </a:t>
            </a:r>
            <a:r>
              <a:rPr lang="ko-KR" altLang="en-US" sz="1200" dirty="0" err="1" smtClean="0"/>
              <a:t>리터럴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6200000" flipH="1">
            <a:off x="857224" y="592933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8083" y="5643578"/>
            <a:ext cx="314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변수는  </a:t>
            </a:r>
            <a:r>
              <a:rPr lang="en-US" altLang="ko-KR" sz="1200" dirty="0" smtClean="0"/>
              <a:t>4byte</a:t>
            </a:r>
            <a:r>
              <a:rPr lang="ko-KR" altLang="en-US" sz="1200" dirty="0" smtClean="0"/>
              <a:t>의 값을 저장할 수 있는 변수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62890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형명시</a:t>
            </a:r>
            <a:endParaRPr lang="en-US" altLang="ko-KR" dirty="0" smtClean="0"/>
          </a:p>
          <a:p>
            <a:r>
              <a:rPr lang="en-US" altLang="ko-KR" sz="1600" dirty="0" smtClean="0"/>
              <a:t> - literal</a:t>
            </a:r>
            <a:r>
              <a:rPr lang="ko-KR" altLang="en-US" sz="1600" dirty="0" smtClean="0"/>
              <a:t>의 크기를 일시적으로 변경하는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상수에만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상수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형명시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정수상</a:t>
            </a:r>
            <a:r>
              <a:rPr lang="ko-KR" altLang="en-US" sz="1600" dirty="0"/>
              <a:t>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4byte</a:t>
            </a:r>
            <a:r>
              <a:rPr lang="ko-KR" altLang="en-US" sz="1600" dirty="0" smtClean="0"/>
              <a:t>의 리터럴을 </a:t>
            </a:r>
            <a:r>
              <a:rPr lang="en-US" altLang="ko-KR" sz="1600" dirty="0" smtClean="0"/>
              <a:t>8byte</a:t>
            </a:r>
            <a:r>
              <a:rPr lang="ko-KR" altLang="en-US" sz="1600" dirty="0" smtClean="0"/>
              <a:t>의 리터럴로 변경</a:t>
            </a:r>
            <a:r>
              <a:rPr lang="en-US" altLang="ko-KR" sz="1600" dirty="0" smtClean="0"/>
              <a:t>. L, 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>
                <a:solidFill>
                  <a:srgbClr val="FF0000"/>
                </a:solidFill>
              </a:rPr>
              <a:t>L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>
                <a:solidFill>
                  <a:srgbClr val="FF0000"/>
                </a:solidFill>
              </a:rPr>
              <a:t>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10L; // 10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4byte</a:t>
            </a:r>
            <a:r>
              <a:rPr lang="ko-KR" altLang="en-US" sz="1600" dirty="0" smtClean="0"/>
              <a:t>에 저장가능하므로 </a:t>
            </a:r>
            <a:r>
              <a:rPr lang="ko-KR" altLang="en-US" sz="1600" dirty="0" err="1" smtClean="0"/>
              <a:t>형명시로</a:t>
            </a:r>
            <a:r>
              <a:rPr lang="ko-KR" altLang="en-US" sz="1600" dirty="0" smtClean="0"/>
              <a:t> 크기를 변경하지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실수상수 </a:t>
            </a:r>
            <a:r>
              <a:rPr lang="en-US" altLang="ko-KR" sz="1600" dirty="0" smtClean="0"/>
              <a:t>: 8byte</a:t>
            </a:r>
            <a:r>
              <a:rPr lang="ko-KR" altLang="en-US" sz="1600" dirty="0" smtClean="0"/>
              <a:t>의 리터</a:t>
            </a:r>
            <a:r>
              <a:rPr lang="ko-KR" altLang="en-US" sz="1600" dirty="0"/>
              <a:t>럴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4byte</a:t>
            </a:r>
            <a:r>
              <a:rPr lang="ko-KR" altLang="en-US" sz="1600" dirty="0" smtClean="0"/>
              <a:t>의 리터럴로 변경</a:t>
            </a:r>
            <a:r>
              <a:rPr lang="en-US" altLang="ko-KR" sz="1600" dirty="0" smtClean="0"/>
              <a:t>. F, f, D, d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float f=3.1;//8byte(3.1)</a:t>
            </a:r>
            <a:r>
              <a:rPr lang="ko-KR" altLang="en-US" sz="1600" dirty="0" smtClean="0"/>
              <a:t>의 크기를 가진 값이 </a:t>
            </a:r>
            <a:r>
              <a:rPr lang="en-US" altLang="ko-KR" sz="1600" dirty="0" smtClean="0"/>
              <a:t>4byte( f )</a:t>
            </a:r>
            <a:r>
              <a:rPr lang="ko-KR" altLang="en-US" sz="1600" dirty="0" smtClean="0"/>
              <a:t>의 크기를 가진 곳에 할당될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- 8byte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float f=3.1</a:t>
            </a:r>
            <a:r>
              <a:rPr lang="en-US" altLang="ko-KR" sz="1600" dirty="0" smtClean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double d=3.2D;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78592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607191" y="189308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158" y="200024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상수의 크기가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28662" y="178592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1357290" y="185736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8728" y="2000240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형명시한 것으로 변환된다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71472" y="350043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642910" y="357187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3571876"/>
            <a:ext cx="356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4byte</a:t>
            </a:r>
            <a:r>
              <a:rPr lang="ko-KR" altLang="en-US" sz="1400" dirty="0" smtClean="0"/>
              <a:t>의 리터럴이 </a:t>
            </a:r>
            <a:r>
              <a:rPr lang="en-US" altLang="ko-KR" sz="1400" dirty="0" smtClean="0"/>
              <a:t>L</a:t>
            </a:r>
            <a:r>
              <a:rPr lang="ko-KR" altLang="en-US" sz="1400" dirty="0" smtClean="0"/>
              <a:t>로  </a:t>
            </a:r>
            <a:r>
              <a:rPr lang="en-US" altLang="ko-KR" sz="1400" dirty="0" smtClean="0"/>
              <a:t>8byte </a:t>
            </a:r>
            <a:r>
              <a:rPr lang="ko-KR" altLang="en-US" sz="1400" dirty="0" smtClean="0"/>
              <a:t>로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1214414" y="549911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1214414" y="564357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2976" y="5715016"/>
            <a:ext cx="5475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8byte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크기가 </a:t>
            </a:r>
            <a:r>
              <a:rPr lang="ko-KR" altLang="en-US" sz="1400" dirty="0" err="1" smtClean="0"/>
              <a:t>형명시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FF0000"/>
                </a:solidFill>
              </a:rPr>
              <a:t>F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4byte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줄어들어 </a:t>
            </a:r>
            <a:r>
              <a:rPr lang="en-US" altLang="ko-KR" sz="1400" dirty="0" smtClean="0"/>
              <a:t>f </a:t>
            </a:r>
            <a:r>
              <a:rPr lang="ko-KR" altLang="en-US" sz="1400" dirty="0" smtClean="0"/>
              <a:t>변수에 할당된다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>
            <a:off x="1857356" y="642939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00232" y="6438149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크기가 변환되지 않기 때문에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형명시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</a:t>
            </a:r>
            <a:r>
              <a:rPr lang="ko-KR" altLang="en-US" sz="1200" dirty="0" smtClean="0"/>
              <a:t>는 생략하여 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1357</Words>
  <Application>Microsoft Office PowerPoint</Application>
  <PresentationFormat>화면 슬라이드 쇼(4:3)</PresentationFormat>
  <Paragraphs>316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58</cp:revision>
  <dcterms:created xsi:type="dcterms:W3CDTF">2021-12-24T01:01:33Z</dcterms:created>
  <dcterms:modified xsi:type="dcterms:W3CDTF">2021-12-24T08:49:02Z</dcterms:modified>
</cp:coreProperties>
</file>