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ebas Neue"/>
      <p:regular r:id="rId15"/>
    </p:embeddedFont>
    <p:embeddedFont>
      <p:font typeface="Tajawal"/>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BebasNeue-regular.fntdata"/><Relationship Id="rId14" Type="http://schemas.openxmlformats.org/officeDocument/2006/relationships/slide" Target="slides/slide10.xml"/><Relationship Id="rId17" Type="http://schemas.openxmlformats.org/officeDocument/2006/relationships/font" Target="fonts/Tajawal-bold.fntdata"/><Relationship Id="rId16" Type="http://schemas.openxmlformats.org/officeDocument/2006/relationships/font" Target="fonts/Tajawa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70500" y="140625"/>
            <a:ext cx="1930800" cy="1930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10800000">
            <a:off x="2318150" y="34195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856210" y="901638"/>
            <a:ext cx="4333800" cy="2608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5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4059700" y="3831413"/>
            <a:ext cx="4040400" cy="410400"/>
          </a:xfrm>
          <a:prstGeom prst="rect">
            <a:avLst/>
          </a:prstGeom>
          <a:solidFill>
            <a:schemeClr val="dk1"/>
          </a:solid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11"/>
          <p:cNvSpPr/>
          <p:nvPr/>
        </p:nvSpPr>
        <p:spPr>
          <a:xfrm rot="10800000">
            <a:off x="7088750" y="34522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txBox="1"/>
          <p:nvPr>
            <p:ph idx="1" type="body"/>
          </p:nvPr>
        </p:nvSpPr>
        <p:spPr>
          <a:xfrm>
            <a:off x="872400" y="1642300"/>
            <a:ext cx="3972900" cy="231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11"/>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03" name="Google Shape;103;p1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 name="Shape 104"/>
        <p:cNvGrpSpPr/>
        <p:nvPr/>
      </p:nvGrpSpPr>
      <p:grpSpPr>
        <a:xfrm>
          <a:off x="0" y="0"/>
          <a:ext cx="0" cy="0"/>
          <a:chOff x="0" y="0"/>
          <a:chExt cx="0" cy="0"/>
        </a:xfrm>
      </p:grpSpPr>
      <p:sp>
        <p:nvSpPr>
          <p:cNvPr id="105" name="Google Shape;105;p12"/>
          <p:cNvSpPr/>
          <p:nvPr/>
        </p:nvSpPr>
        <p:spPr>
          <a:xfrm rot="10800000">
            <a:off x="7762675" y="26770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rot="10800000">
            <a:off x="0" y="-672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txBox="1"/>
          <p:nvPr>
            <p:ph idx="1" type="subTitle"/>
          </p:nvPr>
        </p:nvSpPr>
        <p:spPr>
          <a:xfrm>
            <a:off x="1132500" y="2374500"/>
            <a:ext cx="6879000" cy="172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9" name="Google Shape;109;p12"/>
          <p:cNvSpPr txBox="1"/>
          <p:nvPr>
            <p:ph type="title"/>
          </p:nvPr>
        </p:nvSpPr>
        <p:spPr>
          <a:xfrm>
            <a:off x="5516100" y="3555896"/>
            <a:ext cx="2495400" cy="54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2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0" name="Shape 110"/>
        <p:cNvGrpSpPr/>
        <p:nvPr/>
      </p:nvGrpSpPr>
      <p:grpSpPr>
        <a:xfrm>
          <a:off x="0" y="0"/>
          <a:ext cx="0" cy="0"/>
          <a:chOff x="0" y="0"/>
          <a:chExt cx="0" cy="0"/>
        </a:xfrm>
      </p:grpSpPr>
      <p:sp>
        <p:nvSpPr>
          <p:cNvPr id="111" name="Google Shape;111;p13"/>
          <p:cNvSpPr/>
          <p:nvPr/>
        </p:nvSpPr>
        <p:spPr>
          <a:xfrm rot="10800000">
            <a:off x="-621225" y="3872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rot="10800000">
            <a:off x="7080900" y="-2397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txBox="1"/>
          <p:nvPr>
            <p:ph type="title"/>
          </p:nvPr>
        </p:nvSpPr>
        <p:spPr>
          <a:xfrm>
            <a:off x="1161175"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4" name="Google Shape;114;p13"/>
          <p:cNvSpPr txBox="1"/>
          <p:nvPr>
            <p:ph idx="1" type="subTitle"/>
          </p:nvPr>
        </p:nvSpPr>
        <p:spPr>
          <a:xfrm>
            <a:off x="11611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
          <p:cNvSpPr txBox="1"/>
          <p:nvPr>
            <p:ph idx="2" type="title"/>
          </p:nvPr>
        </p:nvSpPr>
        <p:spPr>
          <a:xfrm>
            <a:off x="3607887"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6" name="Google Shape;116;p13"/>
          <p:cNvSpPr txBox="1"/>
          <p:nvPr>
            <p:ph idx="3" type="subTitle"/>
          </p:nvPr>
        </p:nvSpPr>
        <p:spPr>
          <a:xfrm>
            <a:off x="36078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4" type="title"/>
          </p:nvPr>
        </p:nvSpPr>
        <p:spPr>
          <a:xfrm>
            <a:off x="6230100"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8" name="Google Shape;118;p13"/>
          <p:cNvSpPr txBox="1"/>
          <p:nvPr>
            <p:ph idx="5" type="subTitle"/>
          </p:nvPr>
        </p:nvSpPr>
        <p:spPr>
          <a:xfrm>
            <a:off x="6230100"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1" name="Google Shape;121;p1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4"/>
          <p:cNvSpPr/>
          <p:nvPr/>
        </p:nvSpPr>
        <p:spPr>
          <a:xfrm rot="10800000">
            <a:off x="-346000" y="3927600"/>
            <a:ext cx="1578900" cy="157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rot="10800000">
            <a:off x="7696075" y="-281050"/>
            <a:ext cx="1848300" cy="1848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7" name="Google Shape;127;p1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5"/>
          <p:cNvSpPr/>
          <p:nvPr/>
        </p:nvSpPr>
        <p:spPr>
          <a:xfrm rot="10800000">
            <a:off x="7425925" y="792100"/>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rot="10800000">
            <a:off x="-62200" y="94925"/>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ph type="title"/>
          </p:nvPr>
        </p:nvSpPr>
        <p:spPr>
          <a:xfrm>
            <a:off x="1692675" y="537175"/>
            <a:ext cx="4478700" cy="12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400"/>
              <a:buNone/>
              <a:defRPr sz="4500">
                <a:solidFill>
                  <a:schemeClr val="dk1"/>
                </a:solidFill>
              </a:defRPr>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
    <p:spTree>
      <p:nvGrpSpPr>
        <p:cNvPr id="133" name="Shape 133"/>
        <p:cNvGrpSpPr/>
        <p:nvPr/>
      </p:nvGrpSpPr>
      <p:grpSpPr>
        <a:xfrm>
          <a:off x="0" y="0"/>
          <a:ext cx="0" cy="0"/>
          <a:chOff x="0" y="0"/>
          <a:chExt cx="0" cy="0"/>
        </a:xfrm>
      </p:grpSpPr>
      <p:sp>
        <p:nvSpPr>
          <p:cNvPr id="134" name="Google Shape;134;p16"/>
          <p:cNvSpPr/>
          <p:nvPr/>
        </p:nvSpPr>
        <p:spPr>
          <a:xfrm rot="10800000">
            <a:off x="7325825" y="3534350"/>
            <a:ext cx="1478100" cy="1478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txBox="1"/>
          <p:nvPr>
            <p:ph type="title"/>
          </p:nvPr>
        </p:nvSpPr>
        <p:spPr>
          <a:xfrm>
            <a:off x="1344675" y="896188"/>
            <a:ext cx="2146500" cy="23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137" name="Google Shape;137;p16"/>
          <p:cNvSpPr txBox="1"/>
          <p:nvPr>
            <p:ph idx="1" type="body"/>
          </p:nvPr>
        </p:nvSpPr>
        <p:spPr>
          <a:xfrm>
            <a:off x="1344675" y="3071023"/>
            <a:ext cx="2529300" cy="974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8" name="Shape 138"/>
        <p:cNvGrpSpPr/>
        <p:nvPr/>
      </p:nvGrpSpPr>
      <p:grpSpPr>
        <a:xfrm>
          <a:off x="0" y="0"/>
          <a:ext cx="0" cy="0"/>
          <a:chOff x="0" y="0"/>
          <a:chExt cx="0" cy="0"/>
        </a:xfrm>
      </p:grpSpPr>
      <p:sp>
        <p:nvSpPr>
          <p:cNvPr id="139" name="Google Shape;139;p17"/>
          <p:cNvSpPr/>
          <p:nvPr/>
        </p:nvSpPr>
        <p:spPr>
          <a:xfrm rot="10800000">
            <a:off x="6941650" y="-1011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txBox="1"/>
          <p:nvPr>
            <p:ph type="title"/>
          </p:nvPr>
        </p:nvSpPr>
        <p:spPr>
          <a:xfrm>
            <a:off x="900539"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1" name="Google Shape;141;p17"/>
          <p:cNvSpPr txBox="1"/>
          <p:nvPr>
            <p:ph idx="1" type="subTitle"/>
          </p:nvPr>
        </p:nvSpPr>
        <p:spPr>
          <a:xfrm>
            <a:off x="900539"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2" type="title"/>
          </p:nvPr>
        </p:nvSpPr>
        <p:spPr>
          <a:xfrm>
            <a:off x="3659695"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3" name="Google Shape;143;p17"/>
          <p:cNvSpPr txBox="1"/>
          <p:nvPr>
            <p:ph idx="3" type="subTitle"/>
          </p:nvPr>
        </p:nvSpPr>
        <p:spPr>
          <a:xfrm>
            <a:off x="3659695"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7"/>
          <p:cNvSpPr txBox="1"/>
          <p:nvPr>
            <p:ph idx="4" type="title"/>
          </p:nvPr>
        </p:nvSpPr>
        <p:spPr>
          <a:xfrm>
            <a:off x="900539"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5" name="Google Shape;145;p17"/>
          <p:cNvSpPr txBox="1"/>
          <p:nvPr>
            <p:ph idx="5" type="subTitle"/>
          </p:nvPr>
        </p:nvSpPr>
        <p:spPr>
          <a:xfrm>
            <a:off x="900539"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6" type="title"/>
          </p:nvPr>
        </p:nvSpPr>
        <p:spPr>
          <a:xfrm>
            <a:off x="3659695"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7" name="Google Shape;147;p17"/>
          <p:cNvSpPr txBox="1"/>
          <p:nvPr>
            <p:ph idx="7" type="subTitle"/>
          </p:nvPr>
        </p:nvSpPr>
        <p:spPr>
          <a:xfrm>
            <a:off x="3659695"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7"/>
          <p:cNvSpPr txBox="1"/>
          <p:nvPr>
            <p:ph idx="8" type="title"/>
          </p:nvPr>
        </p:nvSpPr>
        <p:spPr>
          <a:xfrm>
            <a:off x="6418861"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9" name="Google Shape;149;p17"/>
          <p:cNvSpPr txBox="1"/>
          <p:nvPr>
            <p:ph idx="9" type="subTitle"/>
          </p:nvPr>
        </p:nvSpPr>
        <p:spPr>
          <a:xfrm>
            <a:off x="6418861"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7"/>
          <p:cNvSpPr txBox="1"/>
          <p:nvPr>
            <p:ph idx="13" type="title"/>
          </p:nvPr>
        </p:nvSpPr>
        <p:spPr>
          <a:xfrm>
            <a:off x="6418861"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51" name="Google Shape;151;p17"/>
          <p:cNvSpPr txBox="1"/>
          <p:nvPr>
            <p:ph idx="14" type="subTitle"/>
          </p:nvPr>
        </p:nvSpPr>
        <p:spPr>
          <a:xfrm>
            <a:off x="6418861"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txBox="1"/>
          <p:nvPr>
            <p:ph idx="15"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54" name="Google Shape;154;p17"/>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18"/>
          <p:cNvSpPr/>
          <p:nvPr/>
        </p:nvSpPr>
        <p:spPr>
          <a:xfrm rot="10800000">
            <a:off x="7042075" y="30948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10800000">
            <a:off x="2793975" y="228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txBox="1"/>
          <p:nvPr>
            <p:ph hasCustomPrompt="1" type="title"/>
          </p:nvPr>
        </p:nvSpPr>
        <p:spPr>
          <a:xfrm>
            <a:off x="3757465" y="1449500"/>
            <a:ext cx="4495500" cy="151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129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r>
              <a:t>xx%</a:t>
            </a:r>
          </a:p>
        </p:txBody>
      </p:sp>
      <p:sp>
        <p:nvSpPr>
          <p:cNvPr id="161" name="Google Shape;161;p18"/>
          <p:cNvSpPr txBox="1"/>
          <p:nvPr>
            <p:ph idx="1" type="subTitle"/>
          </p:nvPr>
        </p:nvSpPr>
        <p:spPr>
          <a:xfrm>
            <a:off x="3539575" y="3229300"/>
            <a:ext cx="4495500" cy="464700"/>
          </a:xfrm>
          <a:prstGeom prst="rect">
            <a:avLst/>
          </a:prstGeom>
          <a:solidFill>
            <a:schemeClr val="dk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solidFill>
                  <a:schemeClr val="lt2"/>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62" name="Shape 162"/>
        <p:cNvGrpSpPr/>
        <p:nvPr/>
      </p:nvGrpSpPr>
      <p:grpSpPr>
        <a:xfrm>
          <a:off x="0" y="0"/>
          <a:ext cx="0" cy="0"/>
          <a:chOff x="0" y="0"/>
          <a:chExt cx="0" cy="0"/>
        </a:xfrm>
      </p:grpSpPr>
      <p:sp>
        <p:nvSpPr>
          <p:cNvPr id="163" name="Google Shape;163;p19"/>
          <p:cNvSpPr/>
          <p:nvPr/>
        </p:nvSpPr>
        <p:spPr>
          <a:xfrm rot="10800000">
            <a:off x="373025" y="345667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7763225" y="-29982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txBox="1"/>
          <p:nvPr>
            <p:ph type="title"/>
          </p:nvPr>
        </p:nvSpPr>
        <p:spPr>
          <a:xfrm>
            <a:off x="2520538" y="1673288"/>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19"/>
          <p:cNvSpPr txBox="1"/>
          <p:nvPr>
            <p:ph idx="1" type="subTitle"/>
          </p:nvPr>
        </p:nvSpPr>
        <p:spPr>
          <a:xfrm>
            <a:off x="2520538" y="2164133"/>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19"/>
          <p:cNvSpPr txBox="1"/>
          <p:nvPr>
            <p:ph idx="2" type="title"/>
          </p:nvPr>
        </p:nvSpPr>
        <p:spPr>
          <a:xfrm>
            <a:off x="6344213" y="1673263"/>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8" name="Google Shape;168;p19"/>
          <p:cNvSpPr txBox="1"/>
          <p:nvPr>
            <p:ph idx="3" type="subTitle"/>
          </p:nvPr>
        </p:nvSpPr>
        <p:spPr>
          <a:xfrm>
            <a:off x="6344207" y="2164128"/>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19"/>
          <p:cNvSpPr txBox="1"/>
          <p:nvPr>
            <p:ph idx="4" type="title"/>
          </p:nvPr>
        </p:nvSpPr>
        <p:spPr>
          <a:xfrm>
            <a:off x="4441800" y="3350775"/>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0" name="Google Shape;170;p19"/>
          <p:cNvSpPr txBox="1"/>
          <p:nvPr>
            <p:ph idx="5" type="subTitle"/>
          </p:nvPr>
        </p:nvSpPr>
        <p:spPr>
          <a:xfrm>
            <a:off x="4441785" y="3841671"/>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1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73" name="Google Shape;173;p1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4" name="Shape 174"/>
        <p:cNvGrpSpPr/>
        <p:nvPr/>
      </p:nvGrpSpPr>
      <p:grpSpPr>
        <a:xfrm>
          <a:off x="0" y="0"/>
          <a:ext cx="0" cy="0"/>
          <a:chOff x="0" y="0"/>
          <a:chExt cx="0" cy="0"/>
        </a:xfrm>
      </p:grpSpPr>
      <p:sp>
        <p:nvSpPr>
          <p:cNvPr id="175" name="Google Shape;175;p20"/>
          <p:cNvSpPr/>
          <p:nvPr/>
        </p:nvSpPr>
        <p:spPr>
          <a:xfrm rot="10800000">
            <a:off x="7168475" y="33916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rot="10800000">
            <a:off x="341250" y="50250"/>
            <a:ext cx="1871100" cy="1871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txBox="1"/>
          <p:nvPr>
            <p:ph type="title"/>
          </p:nvPr>
        </p:nvSpPr>
        <p:spPr>
          <a:xfrm>
            <a:off x="4154650" y="1289700"/>
            <a:ext cx="4056900" cy="256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rot="10800000">
            <a:off x="7508825" y="-1081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rot="10800000">
            <a:off x="1380150" y="4167625"/>
            <a:ext cx="1139100" cy="1139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10800000">
            <a:off x="-93550" y="-108150"/>
            <a:ext cx="1406100" cy="1406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872400" y="1178825"/>
            <a:ext cx="7384500" cy="3369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AutoNum type="arabicPeriod"/>
              <a:defRPr sz="1200">
                <a:solidFill>
                  <a:schemeClr val="dk1"/>
                </a:solidFill>
              </a:defRPr>
            </a:lvl1pPr>
            <a:lvl2pPr indent="-317500" lvl="1" marL="914400" algn="l">
              <a:lnSpc>
                <a:spcPct val="115000"/>
              </a:lnSpc>
              <a:spcBef>
                <a:spcPts val="0"/>
              </a:spcBef>
              <a:spcAft>
                <a:spcPts val="0"/>
              </a:spcAft>
              <a:buClr>
                <a:schemeClr val="dk1"/>
              </a:buClr>
              <a:buSzPts val="1400"/>
              <a:buAutoNum type="alphaLcPeriod"/>
              <a:defRPr>
                <a:solidFill>
                  <a:schemeClr val="dk1"/>
                </a:solidFill>
              </a:defRPr>
            </a:lvl2pPr>
            <a:lvl3pPr indent="-317500" lvl="2" marL="1371600" algn="l">
              <a:lnSpc>
                <a:spcPct val="115000"/>
              </a:lnSpc>
              <a:spcBef>
                <a:spcPts val="0"/>
              </a:spcBef>
              <a:spcAft>
                <a:spcPts val="0"/>
              </a:spcAft>
              <a:buClr>
                <a:schemeClr val="dk1"/>
              </a:buClr>
              <a:buSzPts val="1400"/>
              <a:buAutoNum type="romanLcPeriod"/>
              <a:defRPr>
                <a:solidFill>
                  <a:schemeClr val="dk1"/>
                </a:solidFill>
              </a:defRPr>
            </a:lvl3pPr>
            <a:lvl4pPr indent="-317500" lvl="3" marL="1828800" algn="l">
              <a:lnSpc>
                <a:spcPct val="115000"/>
              </a:lnSpc>
              <a:spcBef>
                <a:spcPts val="0"/>
              </a:spcBef>
              <a:spcAft>
                <a:spcPts val="0"/>
              </a:spcAft>
              <a:buClr>
                <a:schemeClr val="dk1"/>
              </a:buClr>
              <a:buSzPts val="1400"/>
              <a:buAutoNum type="arabicPeriod"/>
              <a:defRPr>
                <a:solidFill>
                  <a:schemeClr val="dk1"/>
                </a:solidFill>
              </a:defRPr>
            </a:lvl4pPr>
            <a:lvl5pPr indent="-317500" lvl="4" marL="2286000" algn="l">
              <a:lnSpc>
                <a:spcPct val="115000"/>
              </a:lnSpc>
              <a:spcBef>
                <a:spcPts val="0"/>
              </a:spcBef>
              <a:spcAft>
                <a:spcPts val="0"/>
              </a:spcAft>
              <a:buClr>
                <a:schemeClr val="dk1"/>
              </a:buClr>
              <a:buSzPts val="1400"/>
              <a:buAutoNum type="alphaLcPeriod"/>
              <a:defRPr>
                <a:solidFill>
                  <a:schemeClr val="dk1"/>
                </a:solidFill>
              </a:defRPr>
            </a:lvl5pPr>
            <a:lvl6pPr indent="-317500" lvl="5" marL="2743200" algn="l">
              <a:lnSpc>
                <a:spcPct val="115000"/>
              </a:lnSpc>
              <a:spcBef>
                <a:spcPts val="0"/>
              </a:spcBef>
              <a:spcAft>
                <a:spcPts val="0"/>
              </a:spcAft>
              <a:buClr>
                <a:schemeClr val="dk1"/>
              </a:buClr>
              <a:buSzPts val="1400"/>
              <a:buAutoNum type="romanLcPeriod"/>
              <a:defRPr>
                <a:solidFill>
                  <a:schemeClr val="dk1"/>
                </a:solidFill>
              </a:defRPr>
            </a:lvl6pPr>
            <a:lvl7pPr indent="-317500" lvl="6" marL="3200400" algn="l">
              <a:lnSpc>
                <a:spcPct val="115000"/>
              </a:lnSpc>
              <a:spcBef>
                <a:spcPts val="0"/>
              </a:spcBef>
              <a:spcAft>
                <a:spcPts val="0"/>
              </a:spcAft>
              <a:buClr>
                <a:schemeClr val="dk1"/>
              </a:buClr>
              <a:buSzPts val="1400"/>
              <a:buAutoNum type="arabicPeriod"/>
              <a:defRPr>
                <a:solidFill>
                  <a:schemeClr val="dk1"/>
                </a:solidFill>
              </a:defRPr>
            </a:lvl7pPr>
            <a:lvl8pPr indent="-317500" lvl="7" marL="3657600" algn="l">
              <a:lnSpc>
                <a:spcPct val="115000"/>
              </a:lnSpc>
              <a:spcBef>
                <a:spcPts val="0"/>
              </a:spcBef>
              <a:spcAft>
                <a:spcPts val="0"/>
              </a:spcAft>
              <a:buClr>
                <a:schemeClr val="dk1"/>
              </a:buClr>
              <a:buSzPts val="1400"/>
              <a:buAutoNum type="alphaLcPeriod"/>
              <a:defRPr>
                <a:solidFill>
                  <a:schemeClr val="dk1"/>
                </a:solidFill>
              </a:defRPr>
            </a:lvl8pPr>
            <a:lvl9pPr indent="-317500" lvl="8" marL="4114800" algn="l">
              <a:lnSpc>
                <a:spcPct val="115000"/>
              </a:lnSpc>
              <a:spcBef>
                <a:spcPts val="0"/>
              </a:spcBef>
              <a:spcAft>
                <a:spcPts val="0"/>
              </a:spcAft>
              <a:buClr>
                <a:schemeClr val="dk1"/>
              </a:buClr>
              <a:buSzPts val="1400"/>
              <a:buAutoNum type="romanLcPeriod"/>
              <a:defRPr>
                <a:solidFill>
                  <a:schemeClr val="dk1"/>
                </a:solidFill>
              </a:defRPr>
            </a:lvl9pPr>
          </a:lstStyle>
          <a:p/>
        </p:txBody>
      </p:sp>
      <p:sp>
        <p:nvSpPr>
          <p:cNvPr id="19" name="Google Shape;19;p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1" name="Google Shape;21;p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79" name="Shape 179"/>
        <p:cNvGrpSpPr/>
        <p:nvPr/>
      </p:nvGrpSpPr>
      <p:grpSpPr>
        <a:xfrm>
          <a:off x="0" y="0"/>
          <a:ext cx="0" cy="0"/>
          <a:chOff x="0" y="0"/>
          <a:chExt cx="0" cy="0"/>
        </a:xfrm>
      </p:grpSpPr>
      <p:sp>
        <p:nvSpPr>
          <p:cNvPr id="180" name="Google Shape;180;p21"/>
          <p:cNvSpPr txBox="1"/>
          <p:nvPr>
            <p:ph type="title"/>
          </p:nvPr>
        </p:nvSpPr>
        <p:spPr>
          <a:xfrm>
            <a:off x="1126147"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1" name="Google Shape;181;p21"/>
          <p:cNvSpPr txBox="1"/>
          <p:nvPr>
            <p:ph idx="1" type="subTitle"/>
          </p:nvPr>
        </p:nvSpPr>
        <p:spPr>
          <a:xfrm>
            <a:off x="112613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
          <p:cNvSpPr txBox="1"/>
          <p:nvPr>
            <p:ph idx="2" type="title"/>
          </p:nvPr>
        </p:nvSpPr>
        <p:spPr>
          <a:xfrm>
            <a:off x="3565652"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3" name="Google Shape;183;p21"/>
          <p:cNvSpPr txBox="1"/>
          <p:nvPr>
            <p:ph idx="3" type="subTitle"/>
          </p:nvPr>
        </p:nvSpPr>
        <p:spPr>
          <a:xfrm>
            <a:off x="356564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4" name="Google Shape;184;p21"/>
          <p:cNvSpPr txBox="1"/>
          <p:nvPr>
            <p:ph idx="4" type="title"/>
          </p:nvPr>
        </p:nvSpPr>
        <p:spPr>
          <a:xfrm>
            <a:off x="6005168"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5" name="Google Shape;185;p21"/>
          <p:cNvSpPr txBox="1"/>
          <p:nvPr>
            <p:ph idx="5" type="subTitle"/>
          </p:nvPr>
        </p:nvSpPr>
        <p:spPr>
          <a:xfrm>
            <a:off x="600516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6" name="Google Shape;186;p2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88" name="Google Shape;188;p2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89" name="Shape 189"/>
        <p:cNvGrpSpPr/>
        <p:nvPr/>
      </p:nvGrpSpPr>
      <p:grpSpPr>
        <a:xfrm>
          <a:off x="0" y="0"/>
          <a:ext cx="0" cy="0"/>
          <a:chOff x="0" y="0"/>
          <a:chExt cx="0" cy="0"/>
        </a:xfrm>
      </p:grpSpPr>
      <p:sp>
        <p:nvSpPr>
          <p:cNvPr id="190" name="Google Shape;190;p22"/>
          <p:cNvSpPr/>
          <p:nvPr/>
        </p:nvSpPr>
        <p:spPr>
          <a:xfrm rot="10800000">
            <a:off x="-179600" y="2051200"/>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rot="10800000">
            <a:off x="7215475" y="3233325"/>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ph idx="1" type="subTitle"/>
          </p:nvPr>
        </p:nvSpPr>
        <p:spPr>
          <a:xfrm>
            <a:off x="1177925" y="2477000"/>
            <a:ext cx="2575200" cy="97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595959"/>
              </a:buClr>
              <a:buSzPts val="1400"/>
              <a:buFont typeface="Anaheim"/>
              <a:buAutoNum type="arabicPeriod"/>
              <a:defRPr/>
            </a:lvl1pPr>
            <a:lvl2pPr lvl="1" algn="ctr">
              <a:lnSpc>
                <a:spcPct val="100000"/>
              </a:lnSpc>
              <a:spcBef>
                <a:spcPts val="0"/>
              </a:spcBef>
              <a:spcAft>
                <a:spcPts val="0"/>
              </a:spcAft>
              <a:buClr>
                <a:srgbClr val="595959"/>
              </a:buClr>
              <a:buSzPts val="1400"/>
              <a:buFont typeface="Anaheim"/>
              <a:buAutoNum type="alphaLcPeriod"/>
              <a:defRPr/>
            </a:lvl2pPr>
            <a:lvl3pPr lvl="2" algn="ctr">
              <a:lnSpc>
                <a:spcPct val="100000"/>
              </a:lnSpc>
              <a:spcBef>
                <a:spcPts val="0"/>
              </a:spcBef>
              <a:spcAft>
                <a:spcPts val="0"/>
              </a:spcAft>
              <a:buClr>
                <a:srgbClr val="595959"/>
              </a:buClr>
              <a:buSzPts val="1400"/>
              <a:buFont typeface="Anaheim"/>
              <a:buAutoNum type="romanLcPeriod"/>
              <a:defRPr/>
            </a:lvl3pPr>
            <a:lvl4pPr lvl="3" algn="ctr">
              <a:lnSpc>
                <a:spcPct val="100000"/>
              </a:lnSpc>
              <a:spcBef>
                <a:spcPts val="0"/>
              </a:spcBef>
              <a:spcAft>
                <a:spcPts val="0"/>
              </a:spcAft>
              <a:buClr>
                <a:srgbClr val="595959"/>
              </a:buClr>
              <a:buSzPts val="1400"/>
              <a:buFont typeface="Anaheim"/>
              <a:buAutoNum type="arabicPeriod"/>
              <a:defRPr/>
            </a:lvl4pPr>
            <a:lvl5pPr lvl="4" algn="ctr">
              <a:lnSpc>
                <a:spcPct val="100000"/>
              </a:lnSpc>
              <a:spcBef>
                <a:spcPts val="0"/>
              </a:spcBef>
              <a:spcAft>
                <a:spcPts val="0"/>
              </a:spcAft>
              <a:buClr>
                <a:srgbClr val="595959"/>
              </a:buClr>
              <a:buSzPts val="1400"/>
              <a:buFont typeface="Anaheim"/>
              <a:buAutoNum type="alphaLcPeriod"/>
              <a:defRPr/>
            </a:lvl5pPr>
            <a:lvl6pPr lvl="5" algn="ctr">
              <a:lnSpc>
                <a:spcPct val="100000"/>
              </a:lnSpc>
              <a:spcBef>
                <a:spcPts val="0"/>
              </a:spcBef>
              <a:spcAft>
                <a:spcPts val="0"/>
              </a:spcAft>
              <a:buClr>
                <a:srgbClr val="595959"/>
              </a:buClr>
              <a:buSzPts val="1400"/>
              <a:buFont typeface="Anaheim"/>
              <a:buAutoNum type="romanLcPeriod"/>
              <a:defRPr/>
            </a:lvl6pPr>
            <a:lvl7pPr lvl="6" algn="ctr">
              <a:lnSpc>
                <a:spcPct val="100000"/>
              </a:lnSpc>
              <a:spcBef>
                <a:spcPts val="0"/>
              </a:spcBef>
              <a:spcAft>
                <a:spcPts val="0"/>
              </a:spcAft>
              <a:buClr>
                <a:srgbClr val="595959"/>
              </a:buClr>
              <a:buSzPts val="1400"/>
              <a:buFont typeface="Anaheim"/>
              <a:buAutoNum type="arabicPeriod"/>
              <a:defRPr/>
            </a:lvl7pPr>
            <a:lvl8pPr lvl="7" algn="ctr">
              <a:lnSpc>
                <a:spcPct val="100000"/>
              </a:lnSpc>
              <a:spcBef>
                <a:spcPts val="0"/>
              </a:spcBef>
              <a:spcAft>
                <a:spcPts val="0"/>
              </a:spcAft>
              <a:buClr>
                <a:srgbClr val="595959"/>
              </a:buClr>
              <a:buSzPts val="1400"/>
              <a:buFont typeface="Anaheim"/>
              <a:buAutoNum type="alphaLcPeriod"/>
              <a:defRPr/>
            </a:lvl8pPr>
            <a:lvl9pPr lvl="8" algn="ctr">
              <a:lnSpc>
                <a:spcPct val="100000"/>
              </a:lnSpc>
              <a:spcBef>
                <a:spcPts val="0"/>
              </a:spcBef>
              <a:spcAft>
                <a:spcPts val="0"/>
              </a:spcAft>
              <a:buClr>
                <a:srgbClr val="595959"/>
              </a:buClr>
              <a:buSzPts val="1400"/>
              <a:buFont typeface="Anaheim"/>
              <a:buAutoNum type="romanLcPeriod"/>
              <a:defRPr/>
            </a:lvl9pPr>
          </a:lstStyle>
          <a:p/>
        </p:txBody>
      </p:sp>
      <p:sp>
        <p:nvSpPr>
          <p:cNvPr id="194" name="Google Shape;194;p22"/>
          <p:cNvSpPr txBox="1"/>
          <p:nvPr>
            <p:ph type="title"/>
          </p:nvPr>
        </p:nvSpPr>
        <p:spPr>
          <a:xfrm>
            <a:off x="1177925" y="1881125"/>
            <a:ext cx="25752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195" name="Shape 195"/>
        <p:cNvGrpSpPr/>
        <p:nvPr/>
      </p:nvGrpSpPr>
      <p:grpSpPr>
        <a:xfrm>
          <a:off x="0" y="0"/>
          <a:ext cx="0" cy="0"/>
          <a:chOff x="0" y="0"/>
          <a:chExt cx="0" cy="0"/>
        </a:xfrm>
      </p:grpSpPr>
      <p:sp>
        <p:nvSpPr>
          <p:cNvPr id="196" name="Google Shape;196;p23"/>
          <p:cNvSpPr/>
          <p:nvPr/>
        </p:nvSpPr>
        <p:spPr>
          <a:xfrm rot="10800000">
            <a:off x="3921000" y="3972875"/>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rot="10800000">
            <a:off x="7613150" y="399500"/>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txBox="1"/>
          <p:nvPr>
            <p:ph idx="1" type="body"/>
          </p:nvPr>
        </p:nvSpPr>
        <p:spPr>
          <a:xfrm>
            <a:off x="8547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99" name="Google Shape;199;p23"/>
          <p:cNvSpPr txBox="1"/>
          <p:nvPr>
            <p:ph idx="2" type="body"/>
          </p:nvPr>
        </p:nvSpPr>
        <p:spPr>
          <a:xfrm>
            <a:off x="45803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00" name="Google Shape;200;p2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02" name="Google Shape;202;p2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3" name="Shape 20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4" name="Shape 204"/>
        <p:cNvGrpSpPr/>
        <p:nvPr/>
      </p:nvGrpSpPr>
      <p:grpSpPr>
        <a:xfrm>
          <a:off x="0" y="0"/>
          <a:ext cx="0" cy="0"/>
          <a:chOff x="0" y="0"/>
          <a:chExt cx="0" cy="0"/>
        </a:xfrm>
      </p:grpSpPr>
      <p:sp>
        <p:nvSpPr>
          <p:cNvPr id="205" name="Google Shape;205;p25"/>
          <p:cNvSpPr/>
          <p:nvPr/>
        </p:nvSpPr>
        <p:spPr>
          <a:xfrm rot="10800000">
            <a:off x="7047650" y="30133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rot="10800000">
            <a:off x="316500" y="38997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rot="10800000">
            <a:off x="7247025" y="-1434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9" name="Shape 209"/>
        <p:cNvGrpSpPr/>
        <p:nvPr/>
      </p:nvGrpSpPr>
      <p:grpSpPr>
        <a:xfrm>
          <a:off x="0" y="0"/>
          <a:ext cx="0" cy="0"/>
          <a:chOff x="0" y="0"/>
          <a:chExt cx="0" cy="0"/>
        </a:xfrm>
      </p:grpSpPr>
      <p:sp>
        <p:nvSpPr>
          <p:cNvPr id="210" name="Google Shape;210;p26"/>
          <p:cNvSpPr/>
          <p:nvPr/>
        </p:nvSpPr>
        <p:spPr>
          <a:xfrm rot="10800000">
            <a:off x="214025" y="3414300"/>
            <a:ext cx="1729200" cy="1729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6"/>
          <p:cNvSpPr/>
          <p:nvPr/>
        </p:nvSpPr>
        <p:spPr>
          <a:xfrm rot="10800000">
            <a:off x="7393125" y="924500"/>
            <a:ext cx="1475700" cy="1475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2" name="Shape 22"/>
        <p:cNvGrpSpPr/>
        <p:nvPr/>
      </p:nvGrpSpPr>
      <p:grpSpPr>
        <a:xfrm>
          <a:off x="0" y="0"/>
          <a:ext cx="0" cy="0"/>
          <a:chOff x="0" y="0"/>
          <a:chExt cx="0" cy="0"/>
        </a:xfrm>
      </p:grpSpPr>
      <p:sp>
        <p:nvSpPr>
          <p:cNvPr id="23" name="Google Shape;23;p4"/>
          <p:cNvSpPr/>
          <p:nvPr/>
        </p:nvSpPr>
        <p:spPr>
          <a:xfrm rot="10800000">
            <a:off x="7044650" y="1658152"/>
            <a:ext cx="1991400" cy="1991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2378608" y="1713129"/>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5" name="Google Shape;25;p4"/>
          <p:cNvSpPr txBox="1"/>
          <p:nvPr>
            <p:ph idx="1" type="subTitle"/>
          </p:nvPr>
        </p:nvSpPr>
        <p:spPr>
          <a:xfrm>
            <a:off x="2378600" y="201782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2" type="title"/>
          </p:nvPr>
        </p:nvSpPr>
        <p:spPr>
          <a:xfrm>
            <a:off x="2378600" y="3246668"/>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7" name="Google Shape;27;p4"/>
          <p:cNvSpPr txBox="1"/>
          <p:nvPr>
            <p:ph idx="3" type="subTitle"/>
          </p:nvPr>
        </p:nvSpPr>
        <p:spPr>
          <a:xfrm>
            <a:off x="2378600" y="355135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29" name="Google Shape;29;p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p:nvPr/>
        </p:nvSpPr>
        <p:spPr>
          <a:xfrm rot="10800000">
            <a:off x="4361150" y="3329975"/>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rot="10800000">
            <a:off x="6804300" y="1428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1701290" y="2291860"/>
            <a:ext cx="2450700" cy="72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5"/>
          <p:cNvSpPr txBox="1"/>
          <p:nvPr>
            <p:ph idx="2" type="title"/>
          </p:nvPr>
        </p:nvSpPr>
        <p:spPr>
          <a:xfrm>
            <a:off x="2330690" y="1159097"/>
            <a:ext cx="119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 name="Google Shape;36;p5"/>
          <p:cNvSpPr txBox="1"/>
          <p:nvPr>
            <p:ph idx="1" type="subTitle"/>
          </p:nvPr>
        </p:nvSpPr>
        <p:spPr>
          <a:xfrm>
            <a:off x="1494140" y="3303703"/>
            <a:ext cx="2865000" cy="6807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 name="Shape 38"/>
        <p:cNvGrpSpPr/>
        <p:nvPr/>
      </p:nvGrpSpPr>
      <p:grpSpPr>
        <a:xfrm>
          <a:off x="0" y="0"/>
          <a:ext cx="0" cy="0"/>
          <a:chOff x="0" y="0"/>
          <a:chExt cx="0" cy="0"/>
        </a:xfrm>
      </p:grpSpPr>
      <p:sp>
        <p:nvSpPr>
          <p:cNvPr id="39" name="Google Shape;39;p6"/>
          <p:cNvSpPr/>
          <p:nvPr/>
        </p:nvSpPr>
        <p:spPr>
          <a:xfrm rot="10800000">
            <a:off x="7709800" y="-343925"/>
            <a:ext cx="1710300" cy="1710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txBox="1"/>
          <p:nvPr>
            <p:ph type="title"/>
          </p:nvPr>
        </p:nvSpPr>
        <p:spPr>
          <a:xfrm>
            <a:off x="1746189"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2" name="Google Shape;42;p6"/>
          <p:cNvSpPr txBox="1"/>
          <p:nvPr>
            <p:ph idx="2" type="title"/>
          </p:nvPr>
        </p:nvSpPr>
        <p:spPr>
          <a:xfrm>
            <a:off x="87945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 name="Google Shape;43;p6"/>
          <p:cNvSpPr txBox="1"/>
          <p:nvPr>
            <p:ph idx="1" type="subTitle"/>
          </p:nvPr>
        </p:nvSpPr>
        <p:spPr>
          <a:xfrm>
            <a:off x="1746200" y="19941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
          <p:cNvSpPr txBox="1"/>
          <p:nvPr>
            <p:ph idx="3" type="title"/>
          </p:nvPr>
        </p:nvSpPr>
        <p:spPr>
          <a:xfrm>
            <a:off x="4259277"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5" name="Google Shape;45;p6"/>
          <p:cNvSpPr txBox="1"/>
          <p:nvPr>
            <p:ph idx="4" type="title"/>
          </p:nvPr>
        </p:nvSpPr>
        <p:spPr>
          <a:xfrm>
            <a:off x="3392523"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6" name="Google Shape;46;p6"/>
          <p:cNvSpPr txBox="1"/>
          <p:nvPr>
            <p:ph idx="5" type="subTitle"/>
          </p:nvPr>
        </p:nvSpPr>
        <p:spPr>
          <a:xfrm>
            <a:off x="4259277" y="199415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47" name="Google Shape;47;p6"/>
          <p:cNvSpPr txBox="1"/>
          <p:nvPr>
            <p:ph idx="6" type="title"/>
          </p:nvPr>
        </p:nvSpPr>
        <p:spPr>
          <a:xfrm>
            <a:off x="1746202" y="31831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8" name="Google Shape;48;p6"/>
          <p:cNvSpPr txBox="1"/>
          <p:nvPr>
            <p:ph idx="7" type="title"/>
          </p:nvPr>
        </p:nvSpPr>
        <p:spPr>
          <a:xfrm>
            <a:off x="87945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9" name="Google Shape;49;p6"/>
          <p:cNvSpPr txBox="1"/>
          <p:nvPr>
            <p:ph idx="8" type="subTitle"/>
          </p:nvPr>
        </p:nvSpPr>
        <p:spPr>
          <a:xfrm>
            <a:off x="1746200" y="35767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6"/>
          <p:cNvSpPr txBox="1"/>
          <p:nvPr>
            <p:ph idx="9" type="title"/>
          </p:nvPr>
        </p:nvSpPr>
        <p:spPr>
          <a:xfrm>
            <a:off x="4259277" y="318310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1" name="Google Shape;51;p6"/>
          <p:cNvSpPr txBox="1"/>
          <p:nvPr>
            <p:ph idx="13" type="title"/>
          </p:nvPr>
        </p:nvSpPr>
        <p:spPr>
          <a:xfrm>
            <a:off x="3392523"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2" name="Google Shape;52;p6"/>
          <p:cNvSpPr txBox="1"/>
          <p:nvPr>
            <p:ph idx="14" type="subTitle"/>
          </p:nvPr>
        </p:nvSpPr>
        <p:spPr>
          <a:xfrm>
            <a:off x="4259275"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3" name="Google Shape;53;p6"/>
          <p:cNvSpPr txBox="1"/>
          <p:nvPr>
            <p:ph idx="15" type="title"/>
          </p:nvPr>
        </p:nvSpPr>
        <p:spPr>
          <a:xfrm>
            <a:off x="6775100"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4" name="Google Shape;54;p6"/>
          <p:cNvSpPr txBox="1"/>
          <p:nvPr>
            <p:ph idx="16" type="title"/>
          </p:nvPr>
        </p:nvSpPr>
        <p:spPr>
          <a:xfrm>
            <a:off x="590560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 name="Google Shape;55;p6"/>
          <p:cNvSpPr txBox="1"/>
          <p:nvPr>
            <p:ph idx="17" type="subTitle"/>
          </p:nvPr>
        </p:nvSpPr>
        <p:spPr>
          <a:xfrm>
            <a:off x="6775101" y="199407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6" name="Google Shape;56;p6"/>
          <p:cNvSpPr txBox="1"/>
          <p:nvPr>
            <p:ph idx="18" type="title"/>
          </p:nvPr>
        </p:nvSpPr>
        <p:spPr>
          <a:xfrm>
            <a:off x="6775100" y="3177518"/>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7" name="Google Shape;57;p6"/>
          <p:cNvSpPr txBox="1"/>
          <p:nvPr>
            <p:ph idx="19" type="title"/>
          </p:nvPr>
        </p:nvSpPr>
        <p:spPr>
          <a:xfrm>
            <a:off x="590560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8" name="Google Shape;58;p6"/>
          <p:cNvSpPr txBox="1"/>
          <p:nvPr>
            <p:ph idx="20" type="subTitle"/>
          </p:nvPr>
        </p:nvSpPr>
        <p:spPr>
          <a:xfrm>
            <a:off x="6775100"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9" name="Google Shape;59;p6"/>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60" name="Google Shape;60;p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7"/>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p:nvPr/>
        </p:nvSpPr>
        <p:spPr>
          <a:xfrm rot="10800000">
            <a:off x="7320875" y="35440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txBox="1"/>
          <p:nvPr>
            <p:ph idx="1" type="subTitle"/>
          </p:nvPr>
        </p:nvSpPr>
        <p:spPr>
          <a:xfrm>
            <a:off x="4572000" y="2365047"/>
            <a:ext cx="3483300" cy="125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AutoNum type="arabicPeriod"/>
              <a:defRPr/>
            </a:lvl1pPr>
            <a:lvl2pPr lvl="1" algn="ctr">
              <a:lnSpc>
                <a:spcPct val="100000"/>
              </a:lnSpc>
              <a:spcBef>
                <a:spcPts val="0"/>
              </a:spcBef>
              <a:spcAft>
                <a:spcPts val="0"/>
              </a:spcAft>
              <a:buSzPts val="1400"/>
              <a:buFont typeface="Anaheim"/>
              <a:buAutoNum type="alphaLcPeriod"/>
              <a:defRPr/>
            </a:lvl2pPr>
            <a:lvl3pPr lvl="2" algn="ctr">
              <a:lnSpc>
                <a:spcPct val="100000"/>
              </a:lnSpc>
              <a:spcBef>
                <a:spcPts val="0"/>
              </a:spcBef>
              <a:spcAft>
                <a:spcPts val="0"/>
              </a:spcAft>
              <a:buSzPts val="1400"/>
              <a:buFont typeface="Anaheim"/>
              <a:buAutoNum type="romanLcPeriod"/>
              <a:defRPr/>
            </a:lvl3pPr>
            <a:lvl4pPr lvl="3" algn="ctr">
              <a:lnSpc>
                <a:spcPct val="100000"/>
              </a:lnSpc>
              <a:spcBef>
                <a:spcPts val="0"/>
              </a:spcBef>
              <a:spcAft>
                <a:spcPts val="0"/>
              </a:spcAft>
              <a:buSzPts val="1400"/>
              <a:buFont typeface="Anaheim"/>
              <a:buAutoNum type="arabicPeriod"/>
              <a:defRPr/>
            </a:lvl4pPr>
            <a:lvl5pPr lvl="4" algn="ctr">
              <a:lnSpc>
                <a:spcPct val="100000"/>
              </a:lnSpc>
              <a:spcBef>
                <a:spcPts val="0"/>
              </a:spcBef>
              <a:spcAft>
                <a:spcPts val="0"/>
              </a:spcAft>
              <a:buSzPts val="1400"/>
              <a:buFont typeface="Anaheim"/>
              <a:buAutoNum type="alphaLcPeriod"/>
              <a:defRPr/>
            </a:lvl5pPr>
            <a:lvl6pPr lvl="5" algn="ctr">
              <a:lnSpc>
                <a:spcPct val="100000"/>
              </a:lnSpc>
              <a:spcBef>
                <a:spcPts val="0"/>
              </a:spcBef>
              <a:spcAft>
                <a:spcPts val="0"/>
              </a:spcAft>
              <a:buSzPts val="1400"/>
              <a:buFont typeface="Anaheim"/>
              <a:buAutoNum type="romanLcPeriod"/>
              <a:defRPr/>
            </a:lvl6pPr>
            <a:lvl7pPr lvl="6" algn="ctr">
              <a:lnSpc>
                <a:spcPct val="100000"/>
              </a:lnSpc>
              <a:spcBef>
                <a:spcPts val="0"/>
              </a:spcBef>
              <a:spcAft>
                <a:spcPts val="0"/>
              </a:spcAft>
              <a:buSzPts val="1400"/>
              <a:buFont typeface="Anaheim"/>
              <a:buAutoNum type="arabicPeriod"/>
              <a:defRPr/>
            </a:lvl7pPr>
            <a:lvl8pPr lvl="7" algn="ctr">
              <a:lnSpc>
                <a:spcPct val="100000"/>
              </a:lnSpc>
              <a:spcBef>
                <a:spcPts val="0"/>
              </a:spcBef>
              <a:spcAft>
                <a:spcPts val="0"/>
              </a:spcAft>
              <a:buSzPts val="1400"/>
              <a:buFont typeface="Anaheim"/>
              <a:buAutoNum type="alphaLcPeriod"/>
              <a:defRPr/>
            </a:lvl8pPr>
            <a:lvl9pPr lvl="8" algn="ctr">
              <a:lnSpc>
                <a:spcPct val="100000"/>
              </a:lnSpc>
              <a:spcBef>
                <a:spcPts val="0"/>
              </a:spcBef>
              <a:spcAft>
                <a:spcPts val="0"/>
              </a:spcAft>
              <a:buSzPts val="1400"/>
              <a:buFont typeface="Anaheim"/>
              <a:buAutoNum type="romanLcPeriod"/>
              <a:defRPr/>
            </a:lvl9pPr>
          </a:lstStyle>
          <a:p/>
        </p:txBody>
      </p:sp>
      <p:sp>
        <p:nvSpPr>
          <p:cNvPr id="66" name="Google Shape;66;p7"/>
          <p:cNvSpPr txBox="1"/>
          <p:nvPr>
            <p:ph type="title"/>
          </p:nvPr>
        </p:nvSpPr>
        <p:spPr>
          <a:xfrm>
            <a:off x="4572000" y="1519653"/>
            <a:ext cx="3061500" cy="76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8"/>
          <p:cNvSpPr/>
          <p:nvPr/>
        </p:nvSpPr>
        <p:spPr>
          <a:xfrm rot="10800000">
            <a:off x="-355925" y="3879025"/>
            <a:ext cx="1918800" cy="1918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6763125" y="-307750"/>
            <a:ext cx="1876800" cy="1876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ph type="title"/>
          </p:nvPr>
        </p:nvSpPr>
        <p:spPr>
          <a:xfrm>
            <a:off x="1562864" y="2762925"/>
            <a:ext cx="278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1" name="Google Shape;71;p8"/>
          <p:cNvSpPr txBox="1"/>
          <p:nvPr>
            <p:ph idx="1" type="subTitle"/>
          </p:nvPr>
        </p:nvSpPr>
        <p:spPr>
          <a:xfrm>
            <a:off x="1562875" y="3123453"/>
            <a:ext cx="27864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2" type="title"/>
          </p:nvPr>
        </p:nvSpPr>
        <p:spPr>
          <a:xfrm>
            <a:off x="5004343" y="2762919"/>
            <a:ext cx="25782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3" name="Google Shape;73;p8"/>
          <p:cNvSpPr txBox="1"/>
          <p:nvPr>
            <p:ph idx="3" type="subTitle"/>
          </p:nvPr>
        </p:nvSpPr>
        <p:spPr>
          <a:xfrm>
            <a:off x="5004355" y="3123439"/>
            <a:ext cx="25782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76" name="Google Shape;76;p8"/>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 name="Shape 77"/>
        <p:cNvGrpSpPr/>
        <p:nvPr/>
      </p:nvGrpSpPr>
      <p:grpSpPr>
        <a:xfrm>
          <a:off x="0" y="0"/>
          <a:ext cx="0" cy="0"/>
          <a:chOff x="0" y="0"/>
          <a:chExt cx="0" cy="0"/>
        </a:xfrm>
      </p:grpSpPr>
      <p:sp>
        <p:nvSpPr>
          <p:cNvPr id="78" name="Google Shape;78;p9"/>
          <p:cNvSpPr/>
          <p:nvPr/>
        </p:nvSpPr>
        <p:spPr>
          <a:xfrm rot="10800000">
            <a:off x="3582525" y="40138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6027775" y="-109257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ph type="title"/>
          </p:nvPr>
        </p:nvSpPr>
        <p:spPr>
          <a:xfrm>
            <a:off x="2360238"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1" name="Google Shape;81;p9"/>
          <p:cNvSpPr txBox="1"/>
          <p:nvPr>
            <p:ph idx="1" type="subTitle"/>
          </p:nvPr>
        </p:nvSpPr>
        <p:spPr>
          <a:xfrm>
            <a:off x="2360238"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2" type="title"/>
          </p:nvPr>
        </p:nvSpPr>
        <p:spPr>
          <a:xfrm>
            <a:off x="6027787"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3" name="Google Shape;83;p9"/>
          <p:cNvSpPr txBox="1"/>
          <p:nvPr>
            <p:ph idx="3" type="subTitle"/>
          </p:nvPr>
        </p:nvSpPr>
        <p:spPr>
          <a:xfrm>
            <a:off x="6027787"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
          <p:cNvSpPr txBox="1"/>
          <p:nvPr>
            <p:ph idx="4" type="title"/>
          </p:nvPr>
        </p:nvSpPr>
        <p:spPr>
          <a:xfrm>
            <a:off x="2360238"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5" name="Google Shape;85;p9"/>
          <p:cNvSpPr txBox="1"/>
          <p:nvPr>
            <p:ph idx="5" type="subTitle"/>
          </p:nvPr>
        </p:nvSpPr>
        <p:spPr>
          <a:xfrm>
            <a:off x="2360238"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6" type="title"/>
          </p:nvPr>
        </p:nvSpPr>
        <p:spPr>
          <a:xfrm>
            <a:off x="6027787"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7" name="Google Shape;87;p9"/>
          <p:cNvSpPr txBox="1"/>
          <p:nvPr>
            <p:ph idx="7" type="subTitle"/>
          </p:nvPr>
        </p:nvSpPr>
        <p:spPr>
          <a:xfrm>
            <a:off x="6027787"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90" name="Google Shape;90;p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1" name="Shape 91"/>
        <p:cNvGrpSpPr/>
        <p:nvPr/>
      </p:nvGrpSpPr>
      <p:grpSpPr>
        <a:xfrm>
          <a:off x="0" y="0"/>
          <a:ext cx="0" cy="0"/>
          <a:chOff x="0" y="0"/>
          <a:chExt cx="0" cy="0"/>
        </a:xfrm>
      </p:grpSpPr>
      <p:sp>
        <p:nvSpPr>
          <p:cNvPr id="92" name="Google Shape;92;p10"/>
          <p:cNvSpPr/>
          <p:nvPr/>
        </p:nvSpPr>
        <p:spPr>
          <a:xfrm rot="10800000">
            <a:off x="313125" y="1167175"/>
            <a:ext cx="1946700" cy="1946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txBox="1"/>
          <p:nvPr>
            <p:ph type="ctrTitle"/>
          </p:nvPr>
        </p:nvSpPr>
        <p:spPr>
          <a:xfrm>
            <a:off x="4066325" y="710925"/>
            <a:ext cx="3502500" cy="115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9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10"/>
          <p:cNvSpPr txBox="1"/>
          <p:nvPr>
            <p:ph idx="1" type="subTitle"/>
          </p:nvPr>
        </p:nvSpPr>
        <p:spPr>
          <a:xfrm>
            <a:off x="4066325" y="2219858"/>
            <a:ext cx="2591700" cy="8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0"/>
          <p:cNvSpPr txBox="1"/>
          <p:nvPr>
            <p:ph idx="2" type="title"/>
          </p:nvPr>
        </p:nvSpPr>
        <p:spPr>
          <a:xfrm>
            <a:off x="4066328" y="1937125"/>
            <a:ext cx="42840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97" name="Google Shape;97;p10"/>
          <p:cNvSpPr txBox="1"/>
          <p:nvPr/>
        </p:nvSpPr>
        <p:spPr>
          <a:xfrm>
            <a:off x="4066325" y="3724000"/>
            <a:ext cx="4284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Tajawal"/>
                <a:ea typeface="Tajawal"/>
                <a:cs typeface="Tajawal"/>
                <a:sym typeface="Tajawal"/>
              </a:rPr>
              <a:t>CREDITS: This presentation template was created by </a:t>
            </a:r>
            <a:r>
              <a:rPr b="1" i="0" lang="en" sz="1100" u="none" cap="none" strike="noStrike">
                <a:solidFill>
                  <a:schemeClr val="hlink"/>
                </a:solidFill>
                <a:uFill>
                  <a:noFill/>
                </a:uFill>
                <a:latin typeface="Tajawal"/>
                <a:ea typeface="Tajawal"/>
                <a:cs typeface="Tajawal"/>
                <a:sym typeface="Tajawal"/>
                <a:hlinkClick r:id="rId2"/>
              </a:rPr>
              <a:t>Slidesgo</a:t>
            </a:r>
            <a:r>
              <a:rPr b="0" i="0" lang="en" sz="1100" u="none" cap="none" strike="noStrike">
                <a:solidFill>
                  <a:schemeClr val="dk1"/>
                </a:solidFill>
                <a:latin typeface="Tajawal"/>
                <a:ea typeface="Tajawal"/>
                <a:cs typeface="Tajawal"/>
                <a:sym typeface="Tajawal"/>
              </a:rPr>
              <a:t>, including icons by </a:t>
            </a:r>
            <a:r>
              <a:rPr b="1" i="0" lang="en" sz="1100" u="none" cap="none" strike="noStrike">
                <a:solidFill>
                  <a:schemeClr val="hlink"/>
                </a:solidFill>
                <a:uFill>
                  <a:noFill/>
                </a:uFill>
                <a:latin typeface="Tajawal"/>
                <a:ea typeface="Tajawal"/>
                <a:cs typeface="Tajawal"/>
                <a:sym typeface="Tajawal"/>
                <a:hlinkClick r:id="rId3"/>
              </a:rPr>
              <a:t>Flaticon</a:t>
            </a:r>
            <a:r>
              <a:rPr b="0" i="0" lang="en" sz="1100" u="none" cap="none" strike="noStrike">
                <a:solidFill>
                  <a:schemeClr val="dk1"/>
                </a:solidFill>
                <a:latin typeface="Tajawal"/>
                <a:ea typeface="Tajawal"/>
                <a:cs typeface="Tajawal"/>
                <a:sym typeface="Tajawal"/>
              </a:rPr>
              <a:t>, and infographics &amp; images by </a:t>
            </a:r>
            <a:r>
              <a:rPr b="1" i="0" lang="en" sz="1100" u="none" cap="none" strike="noStrike">
                <a:solidFill>
                  <a:schemeClr val="hlink"/>
                </a:solidFill>
                <a:uFill>
                  <a:noFill/>
                </a:uFill>
                <a:latin typeface="Tajawal"/>
                <a:ea typeface="Tajawal"/>
                <a:cs typeface="Tajawal"/>
                <a:sym typeface="Tajawal"/>
                <a:hlinkClick r:id="rId4"/>
              </a:rPr>
              <a:t>Freepik</a:t>
            </a:r>
            <a:endParaRPr b="0" i="0" sz="1100" u="none" cap="none" strike="noStrike">
              <a:solidFill>
                <a:schemeClr val="dk1"/>
              </a:solidFill>
              <a:latin typeface="Tajawal"/>
              <a:ea typeface="Tajawal"/>
              <a:cs typeface="Tajawal"/>
              <a:sym typeface="Tajaw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400"/>
              <a:buFont typeface="Bebas Neue"/>
              <a:buNone/>
              <a:defRPr b="0" i="0" sz="34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1pPr>
            <a:lvl2pPr indent="-317500" lvl="1" marL="914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2pPr>
            <a:lvl3pPr indent="-317500" lvl="2" marL="1371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3pPr>
            <a:lvl4pPr indent="-317500" lvl="3" marL="1828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4pPr>
            <a:lvl5pPr indent="-317500" lvl="4" marL="22860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5pPr>
            <a:lvl6pPr indent="-317500" lvl="5" marL="2743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6pPr>
            <a:lvl7pPr indent="-317500" lvl="6" marL="3200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7pPr>
            <a:lvl8pPr indent="-317500" lvl="7" marL="3657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8pPr>
            <a:lvl9pPr indent="-317500" lvl="8" marL="4114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img.europapress.es/fotoweb/fotonoticia_20211014211437_420.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mproerp.com/software-para-farmacias-inventari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mproerp.com/software-para-farmacias-inventari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blog.bind.com.mx/tecnicas-y-metodos-para-el-control-de-inventarios" TargetMode="External"/><Relationship Id="rId4" Type="http://schemas.openxmlformats.org/officeDocument/2006/relationships/hyperlink" Target="https://blog.hubspot.es/sales/que-es-control-de-inventarios" TargetMode="External"/><Relationship Id="rId5" Type="http://schemas.openxmlformats.org/officeDocument/2006/relationships/hyperlink" Target="https://www.sisfarma.es/blog/inventario-farmacia/" TargetMode="External"/><Relationship Id="rId6" Type="http://schemas.openxmlformats.org/officeDocument/2006/relationships/hyperlink" Target="https://vogar.com.mx/blog/beneficios-de-contar-con-un-sistema-de-inventari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4644550" y="14110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txBox="1"/>
          <p:nvPr>
            <p:ph type="ctrTitle"/>
          </p:nvPr>
        </p:nvSpPr>
        <p:spPr>
          <a:xfrm>
            <a:off x="3724050" y="832200"/>
            <a:ext cx="4583700" cy="18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i="1" lang="en" sz="3500">
                <a:latin typeface="Times New Roman"/>
                <a:ea typeface="Times New Roman"/>
                <a:cs typeface="Times New Roman"/>
                <a:sym typeface="Times New Roman"/>
              </a:rPr>
              <a:t>Aplicativo para la administración de farmacias</a:t>
            </a:r>
            <a:endParaRPr b="1" i="1" sz="3500">
              <a:solidFill>
                <a:schemeClr val="lt2"/>
              </a:solidFill>
              <a:latin typeface="Times New Roman"/>
              <a:ea typeface="Times New Roman"/>
              <a:cs typeface="Times New Roman"/>
              <a:sym typeface="Times New Roman"/>
            </a:endParaRPr>
          </a:p>
        </p:txBody>
      </p:sp>
      <p:sp>
        <p:nvSpPr>
          <p:cNvPr id="220" name="Google Shape;220;p27"/>
          <p:cNvSpPr txBox="1"/>
          <p:nvPr>
            <p:ph idx="1" type="subTitle"/>
          </p:nvPr>
        </p:nvSpPr>
        <p:spPr>
          <a:xfrm>
            <a:off x="3995700" y="3053350"/>
            <a:ext cx="4040400" cy="1080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Amaya Joel             Solano Cristian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Cortes Samuel         Barrera Kevin            Alvarez Loren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21" name="Google Shape;221;p27"/>
          <p:cNvSpPr/>
          <p:nvPr/>
        </p:nvSpPr>
        <p:spPr>
          <a:xfrm rot="5400000">
            <a:off x="8607000" y="83220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27"/>
          <p:cNvPicPr preferRelativeResize="0"/>
          <p:nvPr/>
        </p:nvPicPr>
        <p:blipFill rotWithShape="1">
          <a:blip r:embed="rId3">
            <a:alphaModFix/>
          </a:blip>
          <a:srcRect b="0" l="0" r="0" t="0"/>
          <a:stretch/>
        </p:blipFill>
        <p:spPr>
          <a:xfrm>
            <a:off x="1349300" y="1149500"/>
            <a:ext cx="2374750" cy="2374750"/>
          </a:xfrm>
          <a:prstGeom prst="rect">
            <a:avLst/>
          </a:prstGeom>
          <a:noFill/>
          <a:ln>
            <a:noFill/>
          </a:ln>
          <a:effectLst>
            <a:outerShdw blurRad="171450" rotWithShape="0" algn="bl" dir="11580000" dist="342900">
              <a:schemeClr val="dk2">
                <a:alpha val="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ctrTitle"/>
          </p:nvPr>
        </p:nvSpPr>
        <p:spPr>
          <a:xfrm>
            <a:off x="4056650" y="1735775"/>
            <a:ext cx="3692400" cy="115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GRACIAS!</a:t>
            </a:r>
            <a:endParaRPr/>
          </a:p>
        </p:txBody>
      </p:sp>
      <p:pic>
        <p:nvPicPr>
          <p:cNvPr id="307" name="Google Shape;307;p36"/>
          <p:cNvPicPr preferRelativeResize="0"/>
          <p:nvPr/>
        </p:nvPicPr>
        <p:blipFill rotWithShape="1">
          <a:blip r:embed="rId3">
            <a:alphaModFix/>
          </a:blip>
          <a:srcRect b="1158" l="50557" r="10295" t="1507"/>
          <a:stretch/>
        </p:blipFill>
        <p:spPr>
          <a:xfrm>
            <a:off x="1133475" y="186600"/>
            <a:ext cx="2469000" cy="4770300"/>
          </a:xfrm>
          <a:prstGeom prst="roundRect">
            <a:avLst>
              <a:gd fmla="val 50000"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79750" y="472400"/>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3200">
                <a:latin typeface="Times New Roman"/>
                <a:ea typeface="Times New Roman"/>
                <a:cs typeface="Times New Roman"/>
                <a:sym typeface="Times New Roman"/>
              </a:rPr>
              <a:t>Planteamiento del problema</a:t>
            </a:r>
            <a:endParaRPr b="1" i="1" sz="3200">
              <a:latin typeface="Times New Roman"/>
              <a:ea typeface="Times New Roman"/>
              <a:cs typeface="Times New Roman"/>
              <a:sym typeface="Times New Roman"/>
            </a:endParaRPr>
          </a:p>
        </p:txBody>
      </p:sp>
      <p:sp>
        <p:nvSpPr>
          <p:cNvPr id="229" name="Google Shape;229;p28"/>
          <p:cNvSpPr txBox="1"/>
          <p:nvPr>
            <p:ph idx="1" type="body"/>
          </p:nvPr>
        </p:nvSpPr>
        <p:spPr>
          <a:xfrm>
            <a:off x="887225" y="1178825"/>
            <a:ext cx="3687600" cy="33696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1000"/>
              </a:spcBef>
              <a:spcAft>
                <a:spcPts val="0"/>
              </a:spcAft>
              <a:buSzPts val="1200"/>
              <a:buNone/>
            </a:pPr>
            <a:r>
              <a:rPr lang="en" sz="1400">
                <a:latin typeface="Times New Roman"/>
                <a:ea typeface="Times New Roman"/>
                <a:cs typeface="Times New Roman"/>
                <a:sym typeface="Times New Roman"/>
              </a:rPr>
              <a:t>La problemática principal que se presentan en la farmacia José Antonio Galán ubicada en la localidad de Bosa, es al momento de controlar de forma correcta sus existencias.</a:t>
            </a:r>
            <a:endParaRPr sz="1400">
              <a:latin typeface="Times New Roman"/>
              <a:ea typeface="Times New Roman"/>
              <a:cs typeface="Times New Roman"/>
              <a:sym typeface="Times New Roman"/>
            </a:endParaRPr>
          </a:p>
          <a:p>
            <a:pPr indent="0" lvl="0" marL="0" rtl="0" algn="just">
              <a:lnSpc>
                <a:spcPct val="100000"/>
              </a:lnSpc>
              <a:spcBef>
                <a:spcPts val="1000"/>
              </a:spcBef>
              <a:spcAft>
                <a:spcPts val="0"/>
              </a:spcAft>
              <a:buSzPts val="1200"/>
              <a:buNone/>
            </a:pPr>
            <a:r>
              <a:rPr lang="en" sz="1400">
                <a:latin typeface="Times New Roman"/>
                <a:ea typeface="Times New Roman"/>
                <a:cs typeface="Times New Roman"/>
                <a:sym typeface="Times New Roman"/>
              </a:rPr>
              <a:t>También en el tema de sus ventas y el manejo de  medicamentos ya que en caso de no tener un sistema de información implementado en su farmacia, se debe realizar a mano, anotar las entradas, salidas, costos,ventas, entre otros. </a:t>
            </a:r>
            <a:endParaRPr sz="14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400">
                <a:latin typeface="Times New Roman"/>
                <a:ea typeface="Times New Roman"/>
                <a:cs typeface="Times New Roman"/>
                <a:sym typeface="Times New Roman"/>
              </a:rPr>
              <a:t>Por lo cual no se tiene un manejo inadecuado del inventario, asi que,  se pierden existencias que no se logran vender o que no se encuentran al momento de que soliciten un pedido.</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SzPts val="1200"/>
              <a:buNone/>
            </a:pPr>
            <a:r>
              <a:t/>
            </a:r>
            <a:endParaRPr sz="1300"/>
          </a:p>
        </p:txBody>
      </p:sp>
      <p:sp>
        <p:nvSpPr>
          <p:cNvPr id="230" name="Google Shape;230;p28"/>
          <p:cNvSpPr/>
          <p:nvPr/>
        </p:nvSpPr>
        <p:spPr>
          <a:xfrm rot="5400000">
            <a:off x="8607000" y="832200"/>
            <a:ext cx="177300" cy="177300"/>
          </a:xfrm>
          <a:prstGeom prst="ellipse">
            <a:avLst/>
          </a:prstGeom>
          <a:gradFill>
            <a:gsLst>
              <a:gs pos="0">
                <a:srgbClr val="6AE0E1"/>
              </a:gs>
              <a:gs pos="65000">
                <a:srgbClr val="E3EBEB">
                  <a:alpha val="10588"/>
                </a:srgbClr>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8"/>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7135489" y="4777025"/>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28"/>
          <p:cNvPicPr preferRelativeResize="0"/>
          <p:nvPr/>
        </p:nvPicPr>
        <p:blipFill rotWithShape="1">
          <a:blip r:embed="rId3">
            <a:alphaModFix/>
          </a:blip>
          <a:srcRect b="0" l="0" r="0" t="0"/>
          <a:stretch/>
        </p:blipFill>
        <p:spPr>
          <a:xfrm>
            <a:off x="4925050" y="1487850"/>
            <a:ext cx="2967000" cy="2463600"/>
          </a:xfrm>
          <a:prstGeom prst="roundRect">
            <a:avLst>
              <a:gd fmla="val 23250" name="adj"/>
            </a:avLst>
          </a:prstGeom>
          <a:noFill/>
          <a:ln>
            <a:noFill/>
          </a:ln>
        </p:spPr>
      </p:pic>
      <p:sp>
        <p:nvSpPr>
          <p:cNvPr id="234" name="Google Shape;234;p28"/>
          <p:cNvSpPr txBox="1"/>
          <p:nvPr/>
        </p:nvSpPr>
        <p:spPr>
          <a:xfrm>
            <a:off x="4991800" y="3951438"/>
            <a:ext cx="283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Inventario de farmacia (2019)</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p:nvPr/>
        </p:nvSpPr>
        <p:spPr>
          <a:xfrm>
            <a:off x="3509952" y="2933338"/>
            <a:ext cx="425400" cy="369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rot="-205661">
            <a:off x="20231" y="103877"/>
            <a:ext cx="692439" cy="70743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Planteamiento del problema</a:t>
            </a:r>
            <a:endParaRPr b="1" i="1">
              <a:latin typeface="Times New Roman"/>
              <a:ea typeface="Times New Roman"/>
              <a:cs typeface="Times New Roman"/>
              <a:sym typeface="Times New Roman"/>
            </a:endParaRPr>
          </a:p>
        </p:txBody>
      </p:sp>
      <p:sp>
        <p:nvSpPr>
          <p:cNvPr id="242" name="Google Shape;242;p29"/>
          <p:cNvSpPr txBox="1"/>
          <p:nvPr>
            <p:ph idx="1" type="subTitle"/>
          </p:nvPr>
        </p:nvSpPr>
        <p:spPr>
          <a:xfrm>
            <a:off x="1041850" y="1499950"/>
            <a:ext cx="3198600" cy="1223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Para la solución de esta problemática se desarrollara un Sistema de información para el control de inventario, con el fin de que la farmacia José Antonio Galán tenga una administración menos compleja.</a:t>
            </a:r>
            <a:endParaRPr>
              <a:latin typeface="Times New Roman"/>
              <a:ea typeface="Times New Roman"/>
              <a:cs typeface="Times New Roman"/>
              <a:sym typeface="Times New Roman"/>
            </a:endParaRPr>
          </a:p>
        </p:txBody>
      </p:sp>
      <p:sp>
        <p:nvSpPr>
          <p:cNvPr id="243" name="Google Shape;243;p29"/>
          <p:cNvSpPr txBox="1"/>
          <p:nvPr>
            <p:ph idx="2" type="title"/>
          </p:nvPr>
        </p:nvSpPr>
        <p:spPr>
          <a:xfrm>
            <a:off x="1041850" y="2973993"/>
            <a:ext cx="2893500" cy="2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PREGUNTA:</a:t>
            </a:r>
            <a:endParaRPr/>
          </a:p>
        </p:txBody>
      </p:sp>
      <p:sp>
        <p:nvSpPr>
          <p:cNvPr id="244" name="Google Shape;244;p29"/>
          <p:cNvSpPr txBox="1"/>
          <p:nvPr>
            <p:ph idx="3" type="subTitle"/>
          </p:nvPr>
        </p:nvSpPr>
        <p:spPr>
          <a:xfrm>
            <a:off x="1041850" y="3409200"/>
            <a:ext cx="3107100" cy="826800"/>
          </a:xfrm>
          <a:prstGeom prst="rect">
            <a:avLst/>
          </a:prstGeom>
          <a:noFill/>
          <a:ln>
            <a:noFill/>
          </a:ln>
        </p:spPr>
        <p:txBody>
          <a:bodyPr anchorCtr="0" anchor="ctr" bIns="91425" lIns="91425" spcFirstLastPara="1" rIns="91425" wrap="square" tIns="91425">
            <a:noAutofit/>
          </a:bodyPr>
          <a:lstStyle/>
          <a:p>
            <a:pPr indent="45720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¿Cómo un sistema para el control de inventario beneficiaria a una farmacia con problemas de organización de papeleo y de sus mismos productos?</a:t>
            </a:r>
            <a:endParaRPr>
              <a:latin typeface="Times New Roman"/>
              <a:ea typeface="Times New Roman"/>
              <a:cs typeface="Times New Roman"/>
              <a:sym typeface="Times New Roman"/>
            </a:endParaRPr>
          </a:p>
        </p:txBody>
      </p:sp>
      <p:pic>
        <p:nvPicPr>
          <p:cNvPr id="245" name="Google Shape;245;p29"/>
          <p:cNvPicPr preferRelativeResize="0"/>
          <p:nvPr/>
        </p:nvPicPr>
        <p:blipFill rotWithShape="1">
          <a:blip r:embed="rId3">
            <a:alphaModFix/>
          </a:blip>
          <a:srcRect b="0" l="0" r="27271" t="0"/>
          <a:stretch/>
        </p:blipFill>
        <p:spPr>
          <a:xfrm>
            <a:off x="4584384" y="1247900"/>
            <a:ext cx="3435300" cy="3043200"/>
          </a:xfrm>
          <a:prstGeom prst="roundRect">
            <a:avLst>
              <a:gd fmla="val 20695" name="adj"/>
            </a:avLst>
          </a:prstGeom>
          <a:noFill/>
          <a:ln>
            <a:noFill/>
          </a:ln>
        </p:spPr>
      </p:pic>
      <p:sp>
        <p:nvSpPr>
          <p:cNvPr id="246" name="Google Shape;246;p29"/>
          <p:cNvSpPr txBox="1"/>
          <p:nvPr/>
        </p:nvSpPr>
        <p:spPr>
          <a:xfrm>
            <a:off x="5046625" y="4291100"/>
            <a:ext cx="3031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Teyssier (2019) </a:t>
            </a:r>
            <a:endParaRPr b="1" i="0" sz="1200" u="none" cap="none" strike="noStrike">
              <a:solidFill>
                <a:srgbClr val="000000"/>
              </a:solidFill>
              <a:latin typeface="Times New Roman"/>
              <a:ea typeface="Times New Roman"/>
              <a:cs typeface="Times New Roman"/>
              <a:sym typeface="Times New Roman"/>
            </a:endParaRPr>
          </a:p>
        </p:txBody>
      </p:sp>
      <p:sp>
        <p:nvSpPr>
          <p:cNvPr id="247" name="Google Shape;247;p29"/>
          <p:cNvSpPr/>
          <p:nvPr/>
        </p:nvSpPr>
        <p:spPr>
          <a:xfrm rot="-144819">
            <a:off x="255972" y="4668960"/>
            <a:ext cx="413167" cy="29427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p:nvPr/>
        </p:nvSpPr>
        <p:spPr>
          <a:xfrm rot="10800000">
            <a:off x="1944515" y="597799"/>
            <a:ext cx="1964400" cy="1964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txBox="1"/>
          <p:nvPr>
            <p:ph type="title"/>
          </p:nvPr>
        </p:nvSpPr>
        <p:spPr>
          <a:xfrm>
            <a:off x="1005301" y="958825"/>
            <a:ext cx="6959100" cy="720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i="1" lang="en" sz="4200">
                <a:latin typeface="Times New Roman"/>
                <a:ea typeface="Times New Roman"/>
                <a:cs typeface="Times New Roman"/>
                <a:sym typeface="Times New Roman"/>
              </a:rPr>
              <a:t>Objetivo General</a:t>
            </a:r>
            <a:endParaRPr b="1" i="1" sz="4200">
              <a:latin typeface="Times New Roman"/>
              <a:ea typeface="Times New Roman"/>
              <a:cs typeface="Times New Roman"/>
              <a:sym typeface="Times New Roman"/>
            </a:endParaRPr>
          </a:p>
        </p:txBody>
      </p:sp>
      <p:sp>
        <p:nvSpPr>
          <p:cNvPr id="254" name="Google Shape;254;p30"/>
          <p:cNvSpPr txBox="1"/>
          <p:nvPr>
            <p:ph idx="1" type="subTitle"/>
          </p:nvPr>
        </p:nvSpPr>
        <p:spPr>
          <a:xfrm>
            <a:off x="2442150" y="1905550"/>
            <a:ext cx="4259700" cy="190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latin typeface="Times New Roman"/>
                <a:ea typeface="Times New Roman"/>
                <a:cs typeface="Times New Roman"/>
                <a:sym typeface="Times New Roman"/>
              </a:rPr>
              <a:t>Desarrollar un sistema de información destinado al control de inventario de la Droguería Jose Antonio Galan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p:nvPr/>
        </p:nvSpPr>
        <p:spPr>
          <a:xfrm rot="10800000">
            <a:off x="3955073" y="1114896"/>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rot="10800000">
            <a:off x="1264775" y="11401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1"/>
          <p:cNvSpPr/>
          <p:nvPr/>
        </p:nvSpPr>
        <p:spPr>
          <a:xfrm rot="10800000">
            <a:off x="6665425" y="11401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txBox="1"/>
          <p:nvPr>
            <p:ph idx="2" type="title"/>
          </p:nvPr>
        </p:nvSpPr>
        <p:spPr>
          <a:xfrm>
            <a:off x="1395575" y="1474834"/>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63" name="Google Shape;263;p31"/>
          <p:cNvSpPr txBox="1"/>
          <p:nvPr>
            <p:ph idx="1" type="subTitle"/>
          </p:nvPr>
        </p:nvSpPr>
        <p:spPr>
          <a:xfrm>
            <a:off x="745025" y="2098475"/>
            <a:ext cx="2102400" cy="8313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Reducir la carga de trabajo que tienen que realizar los empleados.</a:t>
            </a:r>
            <a:endParaRPr>
              <a:latin typeface="Times New Roman"/>
              <a:ea typeface="Times New Roman"/>
              <a:cs typeface="Times New Roman"/>
              <a:sym typeface="Times New Roman"/>
            </a:endParaRPr>
          </a:p>
        </p:txBody>
      </p:sp>
      <p:sp>
        <p:nvSpPr>
          <p:cNvPr id="264" name="Google Shape;264;p31"/>
          <p:cNvSpPr txBox="1"/>
          <p:nvPr>
            <p:ph idx="4" type="title"/>
          </p:nvPr>
        </p:nvSpPr>
        <p:spPr>
          <a:xfrm>
            <a:off x="4085873" y="1449546"/>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65" name="Google Shape;265;p31"/>
          <p:cNvSpPr txBox="1"/>
          <p:nvPr>
            <p:ph idx="5" type="subTitle"/>
          </p:nvPr>
        </p:nvSpPr>
        <p:spPr>
          <a:xfrm>
            <a:off x="3410125" y="2144675"/>
            <a:ext cx="2152800" cy="14775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Monitorear y organizar la entrada y salida de productos para ayudar a establecer y mantener una rotación de inventario óptima </a:t>
            </a:r>
            <a:endParaRPr>
              <a:latin typeface="Times New Roman"/>
              <a:ea typeface="Times New Roman"/>
              <a:cs typeface="Times New Roman"/>
              <a:sym typeface="Times New Roman"/>
            </a:endParaRPr>
          </a:p>
        </p:txBody>
      </p:sp>
      <p:sp>
        <p:nvSpPr>
          <p:cNvPr id="266" name="Google Shape;266;p31"/>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Objetivos específicos</a:t>
            </a:r>
            <a:endParaRPr b="1" i="1">
              <a:latin typeface="Times New Roman"/>
              <a:ea typeface="Times New Roman"/>
              <a:cs typeface="Times New Roman"/>
              <a:sym typeface="Times New Roman"/>
            </a:endParaRPr>
          </a:p>
        </p:txBody>
      </p:sp>
      <p:sp>
        <p:nvSpPr>
          <p:cNvPr id="267" name="Google Shape;267;p31"/>
          <p:cNvSpPr txBox="1"/>
          <p:nvPr>
            <p:ph idx="16" type="title"/>
          </p:nvPr>
        </p:nvSpPr>
        <p:spPr>
          <a:xfrm>
            <a:off x="6796225" y="1474821"/>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68" name="Google Shape;268;p31"/>
          <p:cNvSpPr txBox="1"/>
          <p:nvPr>
            <p:ph idx="17" type="subTitle"/>
          </p:nvPr>
        </p:nvSpPr>
        <p:spPr>
          <a:xfrm>
            <a:off x="6281875" y="2203075"/>
            <a:ext cx="1830000" cy="21396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Gestionar  existencias para</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prevenir pérdidas y aumentos de costos causados por  escasez y/o exceso de productos en la farmacia.</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p:nvPr/>
        </p:nvSpPr>
        <p:spPr>
          <a:xfrm rot="10800000">
            <a:off x="2919700" y="702700"/>
            <a:ext cx="2238900" cy="223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txBox="1"/>
          <p:nvPr>
            <p:ph type="title"/>
          </p:nvPr>
        </p:nvSpPr>
        <p:spPr>
          <a:xfrm>
            <a:off x="4543700" y="904125"/>
            <a:ext cx="3301800" cy="76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4200">
                <a:latin typeface="Times New Roman"/>
                <a:ea typeface="Times New Roman"/>
                <a:cs typeface="Times New Roman"/>
                <a:sym typeface="Times New Roman"/>
              </a:rPr>
              <a:t>Justificación</a:t>
            </a:r>
            <a:endParaRPr b="1" i="1" sz="4200">
              <a:latin typeface="Times New Roman"/>
              <a:ea typeface="Times New Roman"/>
              <a:cs typeface="Times New Roman"/>
              <a:sym typeface="Times New Roman"/>
            </a:endParaRPr>
          </a:p>
        </p:txBody>
      </p:sp>
      <p:sp>
        <p:nvSpPr>
          <p:cNvPr id="275" name="Google Shape;275;p32"/>
          <p:cNvSpPr txBox="1"/>
          <p:nvPr>
            <p:ph idx="1" type="subTitle"/>
          </p:nvPr>
        </p:nvSpPr>
        <p:spPr>
          <a:xfrm>
            <a:off x="4171550" y="1739825"/>
            <a:ext cx="4046100" cy="2571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500">
                <a:latin typeface="Times New Roman"/>
                <a:ea typeface="Times New Roman"/>
                <a:cs typeface="Times New Roman"/>
                <a:sym typeface="Times New Roman"/>
              </a:rPr>
              <a:t>	A partir de la problemática encontrada se define un sistema de información que brinda una solución para el administrador para que pueda optimizar el manejo del inventario en la farmacia  José Antonio Galán ubicada en la localidad de Bosa. Ofreciendo por medio del sistema de información el control del inventario de entrada (compras) y salida (ventas), de los productos existentes dentro de la farmacia.</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pic>
        <p:nvPicPr>
          <p:cNvPr id="276" name="Google Shape;276;p32"/>
          <p:cNvPicPr preferRelativeResize="0"/>
          <p:nvPr/>
        </p:nvPicPr>
        <p:blipFill rotWithShape="1">
          <a:blip r:embed="rId3">
            <a:alphaModFix/>
          </a:blip>
          <a:srcRect b="0" l="0" r="0" t="0"/>
          <a:stretch/>
        </p:blipFill>
        <p:spPr>
          <a:xfrm>
            <a:off x="1202425" y="1175526"/>
            <a:ext cx="2766800" cy="2792450"/>
          </a:xfrm>
          <a:prstGeom prst="rect">
            <a:avLst/>
          </a:prstGeom>
          <a:noFill/>
          <a:ln>
            <a:noFill/>
          </a:ln>
          <a:effectLst>
            <a:outerShdw blurRad="300038" rotWithShape="0" algn="bl" dist="9525">
              <a:srgbClr val="000000">
                <a:alpha val="69803"/>
              </a:srgbClr>
            </a:outerShdw>
          </a:effectLst>
        </p:spPr>
      </p:pic>
      <p:sp>
        <p:nvSpPr>
          <p:cNvPr id="277" name="Google Shape;277;p32"/>
          <p:cNvSpPr txBox="1"/>
          <p:nvPr/>
        </p:nvSpPr>
        <p:spPr>
          <a:xfrm>
            <a:off x="1275600" y="4114800"/>
            <a:ext cx="256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Fuente: </a:t>
            </a:r>
            <a:r>
              <a:rPr b="0" i="0" lang="en" sz="1400" u="sng" cap="none" strike="noStrike">
                <a:solidFill>
                  <a:schemeClr val="hlink"/>
                </a:solidFill>
                <a:latin typeface="Times New Roman"/>
                <a:ea typeface="Times New Roman"/>
                <a:cs typeface="Times New Roman"/>
                <a:sym typeface="Times New Roman"/>
                <a:hlinkClick r:id="rId4"/>
              </a:rPr>
              <a:t>Europapress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Alcance y delimitación</a:t>
            </a:r>
            <a:endParaRPr b="1" i="1">
              <a:latin typeface="Times New Roman"/>
              <a:ea typeface="Times New Roman"/>
              <a:cs typeface="Times New Roman"/>
              <a:sym typeface="Times New Roman"/>
            </a:endParaRPr>
          </a:p>
        </p:txBody>
      </p:sp>
      <p:sp>
        <p:nvSpPr>
          <p:cNvPr id="283" name="Google Shape;283;p33"/>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84" name="Google Shape;284;p33"/>
          <p:cNvSpPr txBox="1"/>
          <p:nvPr/>
        </p:nvSpPr>
        <p:spPr>
          <a:xfrm>
            <a:off x="4224300" y="1241263"/>
            <a:ext cx="4032600" cy="33555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Este sistema de información va dirigido para la farmacia José Antonio Galán ubicada en la localidad de Bosa. Para optimizar la administración y funcionamiento de la farmacia el sistema registrará los movimientos de existencias actualizando el inventario, lo que apoyará al planteamiento de gastos de la empresa, a su  servicio al cliente y su productividad al mantener un orden y brindar información extra de los movimientos generados de la misma tales como la venta total diaria, mensual y anual.</a:t>
            </a:r>
            <a:endParaRPr b="0" i="0" sz="1400" u="none" cap="none" strike="noStrike">
              <a:solidFill>
                <a:schemeClr val="dk1"/>
              </a:solidFill>
              <a:latin typeface="Arial"/>
              <a:ea typeface="Arial"/>
              <a:cs typeface="Arial"/>
              <a:sym typeface="Arial"/>
            </a:endParaRPr>
          </a:p>
          <a:p>
            <a:pPr indent="45720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285" name="Google Shape;285;p33"/>
          <p:cNvPicPr preferRelativeResize="0"/>
          <p:nvPr/>
        </p:nvPicPr>
        <p:blipFill rotWithShape="1">
          <a:blip r:embed="rId3">
            <a:alphaModFix/>
          </a:blip>
          <a:srcRect b="0" l="0" r="0" t="0"/>
          <a:stretch/>
        </p:blipFill>
        <p:spPr>
          <a:xfrm>
            <a:off x="961650" y="1292525"/>
            <a:ext cx="3194075" cy="2763800"/>
          </a:xfrm>
          <a:prstGeom prst="rect">
            <a:avLst/>
          </a:prstGeom>
          <a:noFill/>
          <a:ln>
            <a:noFill/>
          </a:ln>
          <a:effectLst>
            <a:outerShdw blurRad="128588" rotWithShape="0" algn="bl" dist="85725">
              <a:srgbClr val="000000">
                <a:alpha val="43921"/>
              </a:srgbClr>
            </a:outerShdw>
          </a:effectLst>
        </p:spPr>
      </p:pic>
      <p:sp>
        <p:nvSpPr>
          <p:cNvPr id="286" name="Google Shape;286;p33"/>
          <p:cNvSpPr txBox="1"/>
          <p:nvPr/>
        </p:nvSpPr>
        <p:spPr>
          <a:xfrm>
            <a:off x="1042425" y="4056325"/>
            <a:ext cx="28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Fuente: </a:t>
            </a:r>
            <a:r>
              <a:rPr b="0" i="0" lang="en" sz="1400" u="sng" cap="none" strike="noStrike">
                <a:solidFill>
                  <a:schemeClr val="hlink"/>
                </a:solidFill>
                <a:latin typeface="Tajawal"/>
                <a:ea typeface="Tajawal"/>
                <a:cs typeface="Tajawal"/>
                <a:sym typeface="Tajawal"/>
                <a:hlinkClick r:id="rId4"/>
              </a:rPr>
              <a:t>Managamentpro</a:t>
            </a:r>
            <a:endParaRPr b="0" i="0" sz="1400" u="none" cap="none" strike="noStrike">
              <a:solidFill>
                <a:srgbClr val="000000"/>
              </a:solidFill>
              <a:latin typeface="Tajawal"/>
              <a:ea typeface="Tajawal"/>
              <a:cs typeface="Tajawal"/>
              <a:sym typeface="Tajaw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Alcance y delimitación</a:t>
            </a:r>
            <a:endParaRPr b="1" i="1">
              <a:latin typeface="Times New Roman"/>
              <a:ea typeface="Times New Roman"/>
              <a:cs typeface="Times New Roman"/>
              <a:sym typeface="Times New Roman"/>
            </a:endParaRPr>
          </a:p>
        </p:txBody>
      </p:sp>
      <p:sp>
        <p:nvSpPr>
          <p:cNvPr id="292" name="Google Shape;292;p34"/>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93" name="Google Shape;293;p34"/>
          <p:cNvSpPr txBox="1"/>
          <p:nvPr/>
        </p:nvSpPr>
        <p:spPr>
          <a:xfrm>
            <a:off x="872400" y="1252275"/>
            <a:ext cx="4251900" cy="30630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Se apoyará en el área de la administración, inventario, ventas y derivados de las mismas; no se tendrá apoyo en el área de las encuestas, formatos y papeleo manual requerido y exigido por la secretaría de salud.</a:t>
            </a:r>
            <a:endParaRPr b="0" i="0" sz="17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El tiempo que requiere el desarrollo de este sistema de información es de 6 trimestres en donde finalmente el administrador podrá ingresar el inventario actual que tenga en su negocio y mediante el registro de ventas logre administrar más fácilmente sus productos.</a:t>
            </a:r>
            <a:endParaRPr b="0" i="0" sz="1700" u="none" cap="none" strike="noStrike">
              <a:solidFill>
                <a:srgbClr val="000000"/>
              </a:solidFill>
              <a:latin typeface="Times New Roman"/>
              <a:ea typeface="Times New Roman"/>
              <a:cs typeface="Times New Roman"/>
              <a:sym typeface="Times New Roman"/>
            </a:endParaRPr>
          </a:p>
        </p:txBody>
      </p:sp>
      <p:pic>
        <p:nvPicPr>
          <p:cNvPr id="294" name="Google Shape;294;p34"/>
          <p:cNvPicPr preferRelativeResize="0"/>
          <p:nvPr/>
        </p:nvPicPr>
        <p:blipFill rotWithShape="1">
          <a:blip r:embed="rId3">
            <a:alphaModFix/>
          </a:blip>
          <a:srcRect b="0" l="0" r="0" t="0"/>
          <a:stretch/>
        </p:blipFill>
        <p:spPr>
          <a:xfrm>
            <a:off x="5066500" y="1265900"/>
            <a:ext cx="3190399" cy="2791597"/>
          </a:xfrm>
          <a:prstGeom prst="rect">
            <a:avLst/>
          </a:prstGeom>
          <a:noFill/>
          <a:ln>
            <a:noFill/>
          </a:ln>
        </p:spPr>
      </p:pic>
      <p:sp>
        <p:nvSpPr>
          <p:cNvPr id="295" name="Google Shape;295;p34"/>
          <p:cNvSpPr txBox="1"/>
          <p:nvPr/>
        </p:nvSpPr>
        <p:spPr>
          <a:xfrm>
            <a:off x="5116075" y="4128525"/>
            <a:ext cx="293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ajawal"/>
                <a:ea typeface="Tajawal"/>
                <a:cs typeface="Tajawal"/>
                <a:sym typeface="Tajawal"/>
              </a:rPr>
              <a:t>Fuente: </a:t>
            </a:r>
            <a:r>
              <a:rPr b="0" i="0" lang="en" sz="1400" u="sng" cap="none" strike="noStrike">
                <a:solidFill>
                  <a:schemeClr val="hlink"/>
                </a:solidFill>
                <a:latin typeface="Tajawal"/>
                <a:ea typeface="Tajawal"/>
                <a:cs typeface="Tajawal"/>
                <a:sym typeface="Tajawal"/>
                <a:hlinkClick r:id="rId4"/>
              </a:rPr>
              <a:t>Managamentpro</a:t>
            </a:r>
            <a:endParaRPr b="0" i="0" sz="1400" u="none" cap="none" strike="noStrike">
              <a:solidFill>
                <a:srgbClr val="000000"/>
              </a:solidFill>
              <a:latin typeface="Tajawal"/>
              <a:ea typeface="Tajawal"/>
              <a:cs typeface="Tajawal"/>
              <a:sym typeface="Tajaw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lang="en"/>
              <a:t>Referencias</a:t>
            </a:r>
            <a:endParaRPr/>
          </a:p>
        </p:txBody>
      </p:sp>
      <p:sp>
        <p:nvSpPr>
          <p:cNvPr id="301" name="Google Shape;301;p35"/>
          <p:cNvSpPr txBox="1"/>
          <p:nvPr/>
        </p:nvSpPr>
        <p:spPr>
          <a:xfrm>
            <a:off x="862100" y="1268925"/>
            <a:ext cx="73908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ajawal"/>
                <a:ea typeface="Tajawal"/>
                <a:cs typeface="Tajawal"/>
                <a:sym typeface="Tajawal"/>
              </a:rPr>
              <a:t>BindERP. (sf). </a:t>
            </a:r>
            <a:r>
              <a:rPr b="0" i="1" lang="en" sz="1200" u="none" cap="none" strike="noStrike">
                <a:solidFill>
                  <a:srgbClr val="000000"/>
                </a:solidFill>
                <a:latin typeface="Tajawal"/>
                <a:ea typeface="Tajawal"/>
                <a:cs typeface="Tajawal"/>
                <a:sym typeface="Tajawal"/>
              </a:rPr>
              <a:t>Tecnicas y metodos para el control de inventarios. </a:t>
            </a:r>
            <a:r>
              <a:rPr b="0" i="0" lang="en" sz="1200" u="none" cap="none" strike="noStrike">
                <a:solidFill>
                  <a:srgbClr val="000000"/>
                </a:solidFill>
                <a:latin typeface="Tajawal"/>
                <a:ea typeface="Tajawal"/>
                <a:cs typeface="Tajawal"/>
                <a:sym typeface="Tajawal"/>
              </a:rPr>
              <a:t>Bind</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Tajawal"/>
                <a:ea typeface="Tajawal"/>
                <a:cs typeface="Tajawal"/>
                <a:sym typeface="Tajawal"/>
                <a:hlinkClick r:id="rId3"/>
              </a:rPr>
              <a:t>https://blog.bind.com.mx/tecnicas-y-metodos-para-el-control-de-inventarios</a:t>
            </a:r>
            <a:r>
              <a:rPr b="0" i="0" lang="en" sz="1200" u="none" cap="none" strike="noStrike">
                <a:solidFill>
                  <a:srgbClr val="0000FF"/>
                </a:solidFill>
                <a:latin typeface="Tajawal"/>
                <a:ea typeface="Tajawal"/>
                <a:cs typeface="Tajawal"/>
                <a:sym typeface="Tajawal"/>
              </a:rPr>
              <a:t>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ajawal"/>
                <a:ea typeface="Tajawal"/>
                <a:cs typeface="Tajawal"/>
                <a:sym typeface="Tajawal"/>
              </a:rPr>
              <a:t>Rodriguez, J.(5 agosto, 2021). </a:t>
            </a:r>
            <a:r>
              <a:rPr b="0" i="1" lang="en" sz="1200" u="none" cap="none" strike="noStrike">
                <a:solidFill>
                  <a:schemeClr val="dk1"/>
                </a:solidFill>
                <a:latin typeface="Tajawal"/>
                <a:ea typeface="Tajawal"/>
                <a:cs typeface="Tajawal"/>
                <a:sym typeface="Tajawal"/>
              </a:rPr>
              <a:t>Control de inventarios: definicion, importancia y sistemas. </a:t>
            </a:r>
            <a:r>
              <a:rPr b="0" i="0" lang="en" sz="1200" u="none" cap="none" strike="noStrike">
                <a:solidFill>
                  <a:schemeClr val="dk1"/>
                </a:solidFill>
                <a:latin typeface="Tajawal"/>
                <a:ea typeface="Tajawal"/>
                <a:cs typeface="Tajawal"/>
                <a:sym typeface="Tajawal"/>
              </a:rPr>
              <a:t>Hubspot</a:t>
            </a:r>
            <a:endParaRPr b="0" i="0" sz="1200" u="none" cap="none" strike="noStrike">
              <a:solidFill>
                <a:schemeClr val="dk1"/>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Tajawal"/>
                <a:ea typeface="Tajawal"/>
                <a:cs typeface="Tajawal"/>
                <a:sym typeface="Tajawal"/>
                <a:hlinkClick r:id="rId4"/>
              </a:rPr>
              <a:t>https://blog.hubspot.es/sales/que-es-control-de-inventarios</a:t>
            </a:r>
            <a:r>
              <a:rPr b="0" i="0" lang="en" sz="1200" u="none" cap="none" strike="noStrike">
                <a:solidFill>
                  <a:srgbClr val="0000FF"/>
                </a:solidFill>
                <a:latin typeface="Tajawal"/>
                <a:ea typeface="Tajawal"/>
                <a:cs typeface="Tajawal"/>
                <a:sym typeface="Tajawal"/>
              </a:rPr>
              <a:t>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22222"/>
                </a:solidFill>
                <a:latin typeface="Tajawal"/>
                <a:ea typeface="Tajawal"/>
                <a:cs typeface="Tajawal"/>
                <a:sym typeface="Tajawal"/>
              </a:rPr>
              <a:t>Sisfarma.(19 julio, 2019). </a:t>
            </a:r>
            <a:r>
              <a:rPr b="0" i="1" lang="en" sz="1200" u="none" cap="none" strike="noStrike">
                <a:solidFill>
                  <a:srgbClr val="222222"/>
                </a:solidFill>
                <a:latin typeface="Tajawal"/>
                <a:ea typeface="Tajawal"/>
                <a:cs typeface="Tajawal"/>
                <a:sym typeface="Tajawal"/>
              </a:rPr>
              <a:t>Inventario farmacia. </a:t>
            </a:r>
            <a:r>
              <a:rPr b="0" i="0" lang="en" sz="1200" u="none" cap="none" strike="noStrike">
                <a:solidFill>
                  <a:srgbClr val="222222"/>
                </a:solidFill>
                <a:latin typeface="Tajawal"/>
                <a:ea typeface="Tajawal"/>
                <a:cs typeface="Tajawal"/>
                <a:sym typeface="Tajawal"/>
              </a:rPr>
              <a:t>Sisfarma</a:t>
            </a:r>
            <a:endParaRPr b="0" i="0" sz="1200" u="none" cap="none" strike="noStrike">
              <a:solidFill>
                <a:srgbClr val="222222"/>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Tajawal"/>
                <a:ea typeface="Tajawal"/>
                <a:cs typeface="Tajawal"/>
                <a:sym typeface="Tajawal"/>
                <a:hlinkClick r:id="rId5"/>
              </a:rPr>
              <a:t>https://www.sisfarma.es/blog/inventario-farmacia/</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000000"/>
                </a:solidFill>
                <a:latin typeface="Tajawal"/>
                <a:ea typeface="Tajawal"/>
                <a:cs typeface="Tajawal"/>
                <a:sym typeface="Tajawal"/>
              </a:rPr>
              <a:t>Teyssier, Y. (2019, noviembre 26). </a:t>
            </a:r>
            <a:r>
              <a:rPr b="0" i="1" lang="en" sz="1200" u="none" cap="none" strike="noStrike">
                <a:solidFill>
                  <a:srgbClr val="000000"/>
                </a:solidFill>
                <a:latin typeface="Tajawal"/>
                <a:ea typeface="Tajawal"/>
                <a:cs typeface="Tajawal"/>
                <a:sym typeface="Tajawal"/>
              </a:rPr>
              <a:t>Beneficios de contar con un sistema de inventario. </a:t>
            </a:r>
            <a:r>
              <a:rPr b="0" i="0" lang="en" sz="1200" u="none" cap="none" strike="noStrike">
                <a:solidFill>
                  <a:srgbClr val="000000"/>
                </a:solidFill>
                <a:latin typeface="Tajawal"/>
                <a:ea typeface="Tajawal"/>
                <a:cs typeface="Tajawal"/>
                <a:sym typeface="Tajawal"/>
              </a:rPr>
              <a:t>Vogar</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chemeClr val="dk1"/>
              </a:buClr>
              <a:buSzPts val="1100"/>
              <a:buFont typeface="Arial"/>
              <a:buNone/>
            </a:pPr>
            <a:r>
              <a:rPr b="0" i="0" lang="en" sz="1200" u="sng" cap="none" strike="noStrike">
                <a:solidFill>
                  <a:schemeClr val="hlink"/>
                </a:solidFill>
                <a:latin typeface="Tajawal"/>
                <a:ea typeface="Tajawal"/>
                <a:cs typeface="Tajawal"/>
                <a:sym typeface="Tajawal"/>
                <a:hlinkClick r:id="rId6"/>
              </a:rPr>
              <a:t>https://vogar.com.mx/blog/beneficios-de-contar-con-un-sistema-de-inventarios</a:t>
            </a:r>
            <a:endParaRPr b="0" i="0" sz="1200" u="sng" cap="none" strike="noStrike">
              <a:solidFill>
                <a:srgbClr val="1155CC"/>
              </a:solidFill>
              <a:latin typeface="Tajawal"/>
              <a:ea typeface="Tajawal"/>
              <a:cs typeface="Tajawal"/>
              <a:sym typeface="Tajaw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222222"/>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FF"/>
              </a:solidFill>
              <a:latin typeface="Tajawal"/>
              <a:ea typeface="Tajawal"/>
              <a:cs typeface="Tajawal"/>
              <a:sym typeface="Tajawal"/>
            </a:endParaRPr>
          </a:p>
        </p:txBody>
      </p:sp>
    </p:spTree>
  </p:cSld>
  <p:clrMapOvr>
    <a:masterClrMapping/>
  </p:clrMapOvr>
</p:sld>
</file>

<file path=ppt/theme/theme1.xml><?xml version="1.0" encoding="utf-8"?>
<a:theme xmlns:a="http://schemas.openxmlformats.org/drawingml/2006/main" xmlns:r="http://schemas.openxmlformats.org/officeDocument/2006/relationships" name="Winning Company Culture Project Proposal by Slidesgo">
  <a:themeElements>
    <a:clrScheme name="Simple Light">
      <a:dk1>
        <a:srgbClr val="000000"/>
      </a:dk1>
      <a:lt1>
        <a:srgbClr val="6AE0E1"/>
      </a:lt1>
      <a:dk2>
        <a:srgbClr val="E3EBE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