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48" d="100"/>
          <a:sy n="48" d="100"/>
        </p:scale>
        <p:origin x="51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80B8E-46AB-38B1-0F22-9421008C7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5B4863-2F6E-B55B-02EC-36D716A41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D2B39-1220-4D6A-8E2C-0EF384B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8A94-E0C7-4B2A-A197-62392A89186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62054-D0A8-C954-3519-399B4B0B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92E59-D9B3-02BF-34F6-38E46615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D240-6467-43E9-BAA6-C70603CE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5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0FFF1-8F0D-4240-386B-3EA9F4F7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008CAF-0D42-FFB3-D5F2-175EE2579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C64F7-023B-F575-03A3-359149B2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8A94-E0C7-4B2A-A197-62392A89186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B0A78-77AF-8D56-3A03-8B635DAD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B800A-DA79-A13D-AE3C-DD70380B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D240-6467-43E9-BAA6-C70603CE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54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4A3E4E-7C78-4C10-93F4-B75DD5364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4F5917-2160-5BAA-CB2E-EFC2E8C0D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091DB-EF50-740D-58AC-3E6DC882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8A94-E0C7-4B2A-A197-62392A89186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D2B89-BA81-8815-CA1B-257A9680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96103-F0D5-DEBE-6D77-2337565E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D240-6467-43E9-BAA6-C70603CE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0F818-7288-4FA3-E916-C024E054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51638-CBEA-CDAC-3B3C-82D5D1EC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5ABA7-4258-3C5E-DBA3-005FA9C4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8A94-E0C7-4B2A-A197-62392A89186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68FF5-E75D-65FA-0896-779BC618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8B4E8-870C-43C9-4A36-1E827D02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D240-6467-43E9-BAA6-C70603CE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5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E6734-5246-DFE9-E4B9-34809B4C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D19C9-F504-415B-1231-634B2C136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B9182-F012-D98D-0A2B-91C22D4F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8A94-E0C7-4B2A-A197-62392A89186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AB51E-26E2-0805-41E9-7F2D2FD2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5D099-0CDE-0ADF-7CF6-A1AEC9C0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D240-6467-43E9-BAA6-C70603CE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1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B6BBB-3B8A-2869-276C-8A8A4E75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C157F-22EF-5334-4F4A-41AA43CCE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0F013-AF2E-679F-DBA3-18560D20C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86C2D6-4B59-3020-026A-55BBA4E1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8A94-E0C7-4B2A-A197-62392A89186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0DB852-0048-FCC2-D45C-3E3F667B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BD973-8DC1-C27F-9EB7-8C943EC8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D240-6467-43E9-BAA6-C70603CE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B5297-44A6-DD92-2CC7-254B7866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3C71E6-3098-3E0B-BD12-7DC2780B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96AECF-28DC-123E-DDD6-F0EAD2A37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52B6E1-2860-C602-2F94-AECE299B5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91F73E-EDF9-33FA-4850-75F368EAC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D77692-A98E-FD8C-532E-74650D38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8A94-E0C7-4B2A-A197-62392A89186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C26B07-C92A-5E8E-D00A-368B584C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86F394-3A04-A0F9-7244-883B355B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D240-6467-43E9-BAA6-C70603CE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3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92577-DB81-C650-4DFC-7DA2316C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6570DC-928F-EB3B-D42A-5D3B693F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8A94-E0C7-4B2A-A197-62392A89186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590409-38FC-D5E9-3ACA-F4DFC208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13D662-AABB-9D49-9D7A-FF3BA66A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D240-6467-43E9-BAA6-C70603CE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3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04843E-E787-79A8-FF69-98471B75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8A94-E0C7-4B2A-A197-62392A89186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C93110-DD3C-BBBF-B53C-0B71F856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730A81-D265-0EC2-DC94-D67E5EEE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D240-6467-43E9-BAA6-C70603CE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9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C5899-98B6-9687-EBC7-1D6886F5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DB530-FFD1-FAF0-0305-BC74BA8E7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B6240F-BCA4-A288-5F96-9989384BD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9D865-AAA9-6C0E-4015-8D9E4EE5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8A94-E0C7-4B2A-A197-62392A89186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0E5BE-EA90-3B70-4738-98D96ABE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F06220-826A-C8DF-B6DF-EEB10BB2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D240-6467-43E9-BAA6-C70603CE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4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DE16C-CF6F-F39E-5808-C95694BD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812173-9CCF-8DCC-B1F5-FD6D1AC22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63E611-2F0D-75F0-2CF6-1BFB23927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4C353-BF8A-3605-E7B1-489F6176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8A94-E0C7-4B2A-A197-62392A89186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561356-DA8E-0BD7-7EF6-6C6849C7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F6F01-BC42-FCD0-F4A6-8BE51E04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D240-6467-43E9-BAA6-C70603CE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7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98CF5D-0822-16D6-FB50-C2F3FBFC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FE0D5-509E-8E5A-2154-526F6AE9A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0FCEE-750D-547F-29A0-C39472370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E8A94-E0C7-4B2A-A197-62392A89186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A80F8-9986-BBAE-E3F6-1045AECB0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D023B-2CF5-779B-68D5-0F3D19A58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D240-6467-43E9-BAA6-C70603CE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8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8CA738-9098-93A2-CED5-55B7C3ADB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56" y="1245822"/>
            <a:ext cx="7628953" cy="45937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4B3FC2-24DE-1CDD-22FF-3C8BD809A4A0}"/>
              </a:ext>
            </a:extLst>
          </p:cNvPr>
          <p:cNvSpPr txBox="1"/>
          <p:nvPr/>
        </p:nvSpPr>
        <p:spPr>
          <a:xfrm>
            <a:off x="1773347" y="6059748"/>
            <a:ext cx="96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Supplemental </a:t>
            </a:r>
            <a:r>
              <a:rPr lang="en-US" altLang="zh-CN" b="1" kern="10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b="1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ig. 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Lysine degradation pathway was demonstrated through the pathway mapper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11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欢</dc:creator>
  <cp:lastModifiedBy>李 欢</cp:lastModifiedBy>
  <cp:revision>2</cp:revision>
  <dcterms:created xsi:type="dcterms:W3CDTF">2023-03-19T02:49:17Z</dcterms:created>
  <dcterms:modified xsi:type="dcterms:W3CDTF">2023-03-23T09:24:00Z</dcterms:modified>
</cp:coreProperties>
</file>