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6" r:id="rId6"/>
    <p:sldId id="268" r:id="rId7"/>
    <p:sldId id="269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01E1-B523-481E-80B4-F03CF0D0015D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4AF7-9984-4867-9196-A0EAAE72C1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747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01E1-B523-481E-80B4-F03CF0D0015D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4AF7-9984-4867-9196-A0EAAE72C1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117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01E1-B523-481E-80B4-F03CF0D0015D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4AF7-9984-4867-9196-A0EAAE72C1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782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01E1-B523-481E-80B4-F03CF0D0015D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4AF7-9984-4867-9196-A0EAAE72C1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806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01E1-B523-481E-80B4-F03CF0D0015D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4AF7-9984-4867-9196-A0EAAE72C1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078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01E1-B523-481E-80B4-F03CF0D0015D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4AF7-9984-4867-9196-A0EAAE72C1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593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01E1-B523-481E-80B4-F03CF0D0015D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4AF7-9984-4867-9196-A0EAAE72C1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553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01E1-B523-481E-80B4-F03CF0D0015D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4AF7-9984-4867-9196-A0EAAE72C1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175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01E1-B523-481E-80B4-F03CF0D0015D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4AF7-9984-4867-9196-A0EAAE72C1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086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01E1-B523-481E-80B4-F03CF0D0015D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4AF7-9984-4867-9196-A0EAAE72C1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908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01E1-B523-481E-80B4-F03CF0D0015D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4AF7-9984-4867-9196-A0EAAE72C1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034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C01E1-B523-481E-80B4-F03CF0D0015D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94AF7-9984-4867-9196-A0EAAE72C1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280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F1BDF082-A14A-6999-CC0B-87D1E50508C3}"/>
              </a:ext>
            </a:extLst>
          </p:cNvPr>
          <p:cNvSpPr txBox="1"/>
          <p:nvPr/>
        </p:nvSpPr>
        <p:spPr>
          <a:xfrm>
            <a:off x="4530084" y="4093404"/>
            <a:ext cx="2915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atin typeface="Bahnschrift Condensed" panose="020B0502040204020203" pitchFamily="34" charset="0"/>
              </a:rPr>
              <a:t>TIENDA</a:t>
            </a:r>
            <a:endParaRPr lang="es-MX" sz="3200" dirty="0">
              <a:latin typeface="Bahnschrift Condensed" panose="020B0502040204020203" pitchFamily="34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E007FDF-02BC-FBBC-1004-D957AD0F1156}"/>
              </a:ext>
            </a:extLst>
          </p:cNvPr>
          <p:cNvSpPr/>
          <p:nvPr/>
        </p:nvSpPr>
        <p:spPr>
          <a:xfrm>
            <a:off x="5112582" y="4898965"/>
            <a:ext cx="1966823" cy="3364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BFDCE55-B3A6-F038-CD22-9884AF3B9E8A}"/>
              </a:ext>
            </a:extLst>
          </p:cNvPr>
          <p:cNvSpPr/>
          <p:nvPr/>
        </p:nvSpPr>
        <p:spPr>
          <a:xfrm>
            <a:off x="5112583" y="5456182"/>
            <a:ext cx="1966823" cy="3364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EE34DF0-1F33-485F-F0C2-CD27967C73D1}"/>
              </a:ext>
            </a:extLst>
          </p:cNvPr>
          <p:cNvSpPr txBox="1"/>
          <p:nvPr/>
        </p:nvSpPr>
        <p:spPr>
          <a:xfrm>
            <a:off x="5112579" y="4897291"/>
            <a:ext cx="196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gency FB" panose="020B0503020202020204" pitchFamily="34" charset="0"/>
              </a:rPr>
              <a:t>Iniciar Sesión</a:t>
            </a:r>
            <a:endParaRPr lang="es-MX" dirty="0">
              <a:latin typeface="Agency FB" panose="020B0503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6089AE1-C862-37D7-8467-DA7AEC02C40C}"/>
              </a:ext>
            </a:extLst>
          </p:cNvPr>
          <p:cNvSpPr txBox="1"/>
          <p:nvPr/>
        </p:nvSpPr>
        <p:spPr>
          <a:xfrm>
            <a:off x="5112579" y="5439731"/>
            <a:ext cx="196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gency FB" panose="020B0503020202020204" pitchFamily="34" charset="0"/>
              </a:rPr>
              <a:t>Registrarse</a:t>
            </a:r>
            <a:endParaRPr lang="es-MX" dirty="0">
              <a:latin typeface="Agency FB" panose="020B0503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C5B88ED-A1B6-8B64-A7AB-95F3F4D48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" y="0"/>
            <a:ext cx="12192000" cy="724278"/>
          </a:xfrm>
          <a:prstGeom prst="rect">
            <a:avLst/>
          </a:prstGeom>
        </p:spPr>
      </p:pic>
      <p:pic>
        <p:nvPicPr>
          <p:cNvPr id="5" name="Imagen 4" descr="Imagen que contiene lego, juguete, computadora, cuarto&#10;&#10;Descripción generada automáticamente">
            <a:extLst>
              <a:ext uri="{FF2B5EF4-FFF2-40B4-BE49-F238E27FC236}">
                <a16:creationId xmlns:a16="http://schemas.microsoft.com/office/drawing/2014/main" id="{1085F467-2413-ADBD-399D-98BAAE516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673" y="1067829"/>
            <a:ext cx="4407826" cy="286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3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A1A858C-25DF-BADB-00C8-34088990DE16}"/>
              </a:ext>
            </a:extLst>
          </p:cNvPr>
          <p:cNvSpPr/>
          <p:nvPr/>
        </p:nvSpPr>
        <p:spPr>
          <a:xfrm>
            <a:off x="5010150" y="1181455"/>
            <a:ext cx="2171700" cy="3524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5B05F79-2ADF-E794-E9AA-67488514D5B2}"/>
              </a:ext>
            </a:extLst>
          </p:cNvPr>
          <p:cNvSpPr txBox="1"/>
          <p:nvPr/>
        </p:nvSpPr>
        <p:spPr>
          <a:xfrm>
            <a:off x="5140754" y="1180170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gency FB" panose="020B0503020202020204" pitchFamily="34" charset="0"/>
              </a:rPr>
              <a:t>Inicio de sesión</a:t>
            </a:r>
            <a:endParaRPr lang="es-MX" dirty="0">
              <a:latin typeface="Agency FB" panose="020B0503020202020204" pitchFamily="34" charset="0"/>
            </a:endParaRPr>
          </a:p>
          <a:p>
            <a:pPr algn="ctr"/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80BB058-EB74-AEB9-4DF1-66771C02E164}"/>
              </a:ext>
            </a:extLst>
          </p:cNvPr>
          <p:cNvSpPr txBox="1"/>
          <p:nvPr/>
        </p:nvSpPr>
        <p:spPr>
          <a:xfrm>
            <a:off x="1771649" y="3620666"/>
            <a:ext cx="3095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Nombre de usuario/ correo electrónico:</a:t>
            </a:r>
            <a:endParaRPr lang="es-MX" sz="1400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5BC3ACB-0B4D-4519-801B-088CE378AC5F}"/>
              </a:ext>
            </a:extLst>
          </p:cNvPr>
          <p:cNvSpPr/>
          <p:nvPr/>
        </p:nvSpPr>
        <p:spPr>
          <a:xfrm>
            <a:off x="4921854" y="3660907"/>
            <a:ext cx="2238375" cy="22729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F0B8567-C95A-2A69-0BD7-31F94FFA9BFA}"/>
              </a:ext>
            </a:extLst>
          </p:cNvPr>
          <p:cNvSpPr txBox="1"/>
          <p:nvPr/>
        </p:nvSpPr>
        <p:spPr>
          <a:xfrm>
            <a:off x="2749938" y="4060701"/>
            <a:ext cx="3095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Contraseña:</a:t>
            </a:r>
            <a:endParaRPr lang="es-MX" sz="1400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F3010BB-D59A-BCE7-1E69-212CB00A8C4F}"/>
              </a:ext>
            </a:extLst>
          </p:cNvPr>
          <p:cNvSpPr/>
          <p:nvPr/>
        </p:nvSpPr>
        <p:spPr>
          <a:xfrm>
            <a:off x="4921853" y="4100942"/>
            <a:ext cx="2238375" cy="22729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52D8B62-59DF-57C6-DAF6-E53ECF4C138C}"/>
              </a:ext>
            </a:extLst>
          </p:cNvPr>
          <p:cNvSpPr txBox="1"/>
          <p:nvPr/>
        </p:nvSpPr>
        <p:spPr>
          <a:xfrm>
            <a:off x="4678791" y="5572982"/>
            <a:ext cx="3095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/>
              <a:t>¿Olvidaste tu contraseña?</a:t>
            </a:r>
            <a:endParaRPr lang="es-MX" sz="1100" dirty="0"/>
          </a:p>
        </p:txBody>
      </p:sp>
      <p:pic>
        <p:nvPicPr>
          <p:cNvPr id="17" name="Imagen 16" descr="Forma&#10;&#10;Descripción generada automáticamente con confianza baja">
            <a:extLst>
              <a:ext uri="{FF2B5EF4-FFF2-40B4-BE49-F238E27FC236}">
                <a16:creationId xmlns:a16="http://schemas.microsoft.com/office/drawing/2014/main" id="{1CF369EE-50E1-F781-FD42-29B1BF931C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26" y="5584413"/>
            <a:ext cx="167032" cy="167032"/>
          </a:xfrm>
          <a:prstGeom prst="rect">
            <a:avLst/>
          </a:prstGeom>
        </p:spPr>
      </p:pic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2EFEB22E-B4B2-1620-2130-7F0508B84315}"/>
              </a:ext>
            </a:extLst>
          </p:cNvPr>
          <p:cNvSpPr/>
          <p:nvPr/>
        </p:nvSpPr>
        <p:spPr>
          <a:xfrm>
            <a:off x="6413560" y="4911011"/>
            <a:ext cx="1250830" cy="2926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4F64519-82BC-9984-F827-891FA08CE871}"/>
              </a:ext>
            </a:extLst>
          </p:cNvPr>
          <p:cNvSpPr txBox="1"/>
          <p:nvPr/>
        </p:nvSpPr>
        <p:spPr>
          <a:xfrm>
            <a:off x="6820517" y="4923539"/>
            <a:ext cx="1250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Entrar</a:t>
            </a:r>
            <a:endParaRPr lang="es-MX" sz="1400" dirty="0"/>
          </a:p>
        </p:txBody>
      </p:sp>
      <p:sp>
        <p:nvSpPr>
          <p:cNvPr id="25" name="Flecha: a la derecha con muesca 24">
            <a:extLst>
              <a:ext uri="{FF2B5EF4-FFF2-40B4-BE49-F238E27FC236}">
                <a16:creationId xmlns:a16="http://schemas.microsoft.com/office/drawing/2014/main" id="{2101F504-E27B-3563-3F9C-B84152FFED87}"/>
              </a:ext>
            </a:extLst>
          </p:cNvPr>
          <p:cNvSpPr/>
          <p:nvPr/>
        </p:nvSpPr>
        <p:spPr>
          <a:xfrm rot="10800000">
            <a:off x="6483296" y="4983633"/>
            <a:ext cx="306377" cy="147395"/>
          </a:xfrm>
          <a:prstGeom prst="notched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76261DF-5B5A-6E51-C192-E6358AA3F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5610"/>
            <a:ext cx="12192000" cy="724278"/>
          </a:xfrm>
          <a:prstGeom prst="rect">
            <a:avLst/>
          </a:prstGeom>
        </p:spPr>
      </p:pic>
      <p:pic>
        <p:nvPicPr>
          <p:cNvPr id="14" name="Imagen 13" descr="Icono&#10;&#10;Descripción generada automáticamente">
            <a:extLst>
              <a:ext uri="{FF2B5EF4-FFF2-40B4-BE49-F238E27FC236}">
                <a16:creationId xmlns:a16="http://schemas.microsoft.com/office/drawing/2014/main" id="{2E8E2605-3C0B-C08A-6A2C-87E1B6C3F4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18" y="1701475"/>
            <a:ext cx="1692844" cy="169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3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816639EB-D076-690A-5734-BD0A43DD34D6}"/>
              </a:ext>
            </a:extLst>
          </p:cNvPr>
          <p:cNvSpPr/>
          <p:nvPr/>
        </p:nvSpPr>
        <p:spPr>
          <a:xfrm>
            <a:off x="8479237" y="3102189"/>
            <a:ext cx="1823704" cy="1835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DBA22E4-7DD9-ED9C-F575-5509F39313B8}"/>
              </a:ext>
            </a:extLst>
          </p:cNvPr>
          <p:cNvSpPr/>
          <p:nvPr/>
        </p:nvSpPr>
        <p:spPr>
          <a:xfrm>
            <a:off x="5941361" y="1339553"/>
            <a:ext cx="1475707" cy="32122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E963E9F-E5BE-A8AA-1579-E859A7264A47}"/>
              </a:ext>
            </a:extLst>
          </p:cNvPr>
          <p:cNvSpPr txBox="1"/>
          <p:nvPr/>
        </p:nvSpPr>
        <p:spPr>
          <a:xfrm>
            <a:off x="5621506" y="1306916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gency FB" panose="020B0503020202020204" pitchFamily="34" charset="0"/>
              </a:rPr>
              <a:t>Registrarse</a:t>
            </a:r>
            <a:endParaRPr lang="es-MX" dirty="0">
              <a:latin typeface="Agency FB" panose="020B0503020202020204" pitchFamily="34" charset="0"/>
            </a:endParaRPr>
          </a:p>
          <a:p>
            <a:pPr algn="ctr"/>
            <a:endParaRPr lang="es-MX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06B453B-D94F-043B-0343-3D5420368507}"/>
              </a:ext>
            </a:extLst>
          </p:cNvPr>
          <p:cNvSpPr txBox="1"/>
          <p:nvPr/>
        </p:nvSpPr>
        <p:spPr>
          <a:xfrm>
            <a:off x="5865739" y="1831995"/>
            <a:ext cx="4026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Por favor completa estos datos para poder continuar:</a:t>
            </a:r>
            <a:endParaRPr lang="es-MX" sz="14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22FA8C7-0347-4AE7-5AB0-E8271013EFA7}"/>
              </a:ext>
            </a:extLst>
          </p:cNvPr>
          <p:cNvSpPr txBox="1"/>
          <p:nvPr/>
        </p:nvSpPr>
        <p:spPr>
          <a:xfrm>
            <a:off x="5865739" y="2310987"/>
            <a:ext cx="4192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accent3">
                    <a:lumMod val="75000"/>
                  </a:schemeClr>
                </a:solidFill>
              </a:rPr>
              <a:t>¿Ya estás registrado? Ingresa a tu cuenta.</a:t>
            </a:r>
            <a:endParaRPr lang="es-MX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38EED91-0981-C929-5639-FF01AAE82CD2}"/>
              </a:ext>
            </a:extLst>
          </p:cNvPr>
          <p:cNvSpPr txBox="1"/>
          <p:nvPr/>
        </p:nvSpPr>
        <p:spPr>
          <a:xfrm>
            <a:off x="5865739" y="2752928"/>
            <a:ext cx="1823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Tipo de documento:</a:t>
            </a:r>
            <a:endParaRPr lang="es-MX" sz="1400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039B5FCF-1A05-DFF1-5E56-950C54E8655B}"/>
              </a:ext>
            </a:extLst>
          </p:cNvPr>
          <p:cNvSpPr/>
          <p:nvPr/>
        </p:nvSpPr>
        <p:spPr>
          <a:xfrm>
            <a:off x="5917353" y="3125816"/>
            <a:ext cx="1823704" cy="1835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7A2DC73-89CC-A99D-36CC-DBF270D6AE38}"/>
              </a:ext>
            </a:extLst>
          </p:cNvPr>
          <p:cNvSpPr txBox="1"/>
          <p:nvPr/>
        </p:nvSpPr>
        <p:spPr>
          <a:xfrm>
            <a:off x="5865739" y="3378465"/>
            <a:ext cx="2169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Número de documento:</a:t>
            </a:r>
            <a:endParaRPr lang="es-MX" sz="1400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33655F30-CB43-DDC6-9BFA-52F7D886CAFC}"/>
              </a:ext>
            </a:extLst>
          </p:cNvPr>
          <p:cNvSpPr/>
          <p:nvPr/>
        </p:nvSpPr>
        <p:spPr>
          <a:xfrm>
            <a:off x="5917353" y="3653502"/>
            <a:ext cx="1823704" cy="1835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6232342-DD8E-4482-9975-E6E8F8463728}"/>
              </a:ext>
            </a:extLst>
          </p:cNvPr>
          <p:cNvSpPr txBox="1"/>
          <p:nvPr/>
        </p:nvSpPr>
        <p:spPr>
          <a:xfrm>
            <a:off x="5865739" y="3928752"/>
            <a:ext cx="2169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Nombre:</a:t>
            </a:r>
            <a:endParaRPr lang="es-MX" sz="1400" dirty="0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62D55DA2-DAFA-2536-7D3C-78ED70808A36}"/>
              </a:ext>
            </a:extLst>
          </p:cNvPr>
          <p:cNvSpPr/>
          <p:nvPr/>
        </p:nvSpPr>
        <p:spPr>
          <a:xfrm>
            <a:off x="5917353" y="4236529"/>
            <a:ext cx="1823704" cy="1835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D9CCC07-6D7B-E0DE-49AD-CC5CE5566311}"/>
              </a:ext>
            </a:extLst>
          </p:cNvPr>
          <p:cNvSpPr txBox="1"/>
          <p:nvPr/>
        </p:nvSpPr>
        <p:spPr>
          <a:xfrm>
            <a:off x="5865739" y="4495138"/>
            <a:ext cx="2169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Apellidos:</a:t>
            </a:r>
            <a:endParaRPr lang="es-MX" sz="1400" dirty="0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635E7205-E9B6-10E6-2A34-D8EBF853D178}"/>
              </a:ext>
            </a:extLst>
          </p:cNvPr>
          <p:cNvSpPr/>
          <p:nvPr/>
        </p:nvSpPr>
        <p:spPr>
          <a:xfrm>
            <a:off x="5917353" y="4802915"/>
            <a:ext cx="1823704" cy="1835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2D981303-EBDB-3123-D8A2-FDE00415E217}"/>
              </a:ext>
            </a:extLst>
          </p:cNvPr>
          <p:cNvSpPr/>
          <p:nvPr/>
        </p:nvSpPr>
        <p:spPr>
          <a:xfrm>
            <a:off x="8479237" y="4236529"/>
            <a:ext cx="1823704" cy="1835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2CDD1FA-90FC-250A-FE17-CF8172FC4298}"/>
              </a:ext>
            </a:extLst>
          </p:cNvPr>
          <p:cNvSpPr txBox="1"/>
          <p:nvPr/>
        </p:nvSpPr>
        <p:spPr>
          <a:xfrm>
            <a:off x="8479237" y="3919399"/>
            <a:ext cx="2169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Correo:</a:t>
            </a:r>
            <a:endParaRPr lang="es-MX" sz="140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01D7D5C-0CB4-49E4-602C-0BD36044BE00}"/>
              </a:ext>
            </a:extLst>
          </p:cNvPr>
          <p:cNvSpPr txBox="1"/>
          <p:nvPr/>
        </p:nvSpPr>
        <p:spPr>
          <a:xfrm>
            <a:off x="8479237" y="2752928"/>
            <a:ext cx="1823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Rol en el sistema:</a:t>
            </a:r>
            <a:endParaRPr lang="es-MX" sz="1400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1811EA1-4F69-36E4-A97B-B1F7FA855F21}"/>
              </a:ext>
            </a:extLst>
          </p:cNvPr>
          <p:cNvSpPr txBox="1"/>
          <p:nvPr/>
        </p:nvSpPr>
        <p:spPr>
          <a:xfrm>
            <a:off x="8427623" y="3057064"/>
            <a:ext cx="1823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Seleccione…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20E8E99-6396-9646-1A09-EB4DBD583E23}"/>
              </a:ext>
            </a:extLst>
          </p:cNvPr>
          <p:cNvSpPr txBox="1"/>
          <p:nvPr/>
        </p:nvSpPr>
        <p:spPr>
          <a:xfrm>
            <a:off x="8479237" y="3327174"/>
            <a:ext cx="1823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Teléfono:</a:t>
            </a:r>
            <a:endParaRPr lang="es-MX" sz="1400" dirty="0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879F5C7B-CF15-A082-4052-02BB4A94F51B}"/>
              </a:ext>
            </a:extLst>
          </p:cNvPr>
          <p:cNvSpPr/>
          <p:nvPr/>
        </p:nvSpPr>
        <p:spPr>
          <a:xfrm>
            <a:off x="8479237" y="3665787"/>
            <a:ext cx="1823704" cy="1835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6C9A868-8A20-0714-72B1-871DB6D0EFA2}"/>
              </a:ext>
            </a:extLst>
          </p:cNvPr>
          <p:cNvSpPr txBox="1"/>
          <p:nvPr/>
        </p:nvSpPr>
        <p:spPr>
          <a:xfrm>
            <a:off x="8479237" y="4475471"/>
            <a:ext cx="1823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Contraseña:</a:t>
            </a:r>
            <a:endParaRPr lang="es-MX" sz="1400" dirty="0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8DB3BD80-FA93-3A02-4F3D-7C4F0077A46E}"/>
              </a:ext>
            </a:extLst>
          </p:cNvPr>
          <p:cNvSpPr/>
          <p:nvPr/>
        </p:nvSpPr>
        <p:spPr>
          <a:xfrm>
            <a:off x="8479237" y="4802915"/>
            <a:ext cx="1823704" cy="1835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348E34C-007E-2776-0CE3-FDA3A8F6F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95" y="1137626"/>
            <a:ext cx="4286250" cy="296227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E3E28824-DCCB-31F5-99F1-7DF963615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2166"/>
            <a:ext cx="12192000" cy="72427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C94007A-200C-9363-A1E3-DB4E3D28346F}"/>
              </a:ext>
            </a:extLst>
          </p:cNvPr>
          <p:cNvSpPr txBox="1"/>
          <p:nvPr/>
        </p:nvSpPr>
        <p:spPr>
          <a:xfrm>
            <a:off x="344185" y="4811957"/>
            <a:ext cx="4937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3600" dirty="0">
                <a:latin typeface="Cavolini" panose="020B0502040204020203" pitchFamily="66" charset="0"/>
                <a:cs typeface="Cavolini" panose="020B0502040204020203" pitchFamily="66" charset="0"/>
              </a:rPr>
              <a:t>COMPRA Y GANA SORTEOS!!!</a:t>
            </a:r>
            <a:endParaRPr lang="es-MX" sz="3600" dirty="0">
              <a:latin typeface="Cavolini" panose="020B0502040204020203" pitchFamily="66" charset="0"/>
              <a:cs typeface="Cavolini" panose="020B0502040204020203" pitchFamily="66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AB3D1D9-ED67-FF64-563D-12233C9AA3C2}"/>
              </a:ext>
            </a:extLst>
          </p:cNvPr>
          <p:cNvSpPr/>
          <p:nvPr/>
        </p:nvSpPr>
        <p:spPr>
          <a:xfrm>
            <a:off x="8479237" y="3661573"/>
            <a:ext cx="1823704" cy="1835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E964799-F1A3-BF63-BED5-E77580302111}"/>
              </a:ext>
            </a:extLst>
          </p:cNvPr>
          <p:cNvSpPr/>
          <p:nvPr/>
        </p:nvSpPr>
        <p:spPr>
          <a:xfrm>
            <a:off x="8479237" y="4236529"/>
            <a:ext cx="1823704" cy="1835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128B4FB-A505-44C5-EABA-E872EE780D29}"/>
              </a:ext>
            </a:extLst>
          </p:cNvPr>
          <p:cNvSpPr/>
          <p:nvPr/>
        </p:nvSpPr>
        <p:spPr>
          <a:xfrm>
            <a:off x="8479237" y="4811957"/>
            <a:ext cx="1823704" cy="1835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A30EA5F-092B-4EFF-3EDA-ABDD07FF89D2}"/>
              </a:ext>
            </a:extLst>
          </p:cNvPr>
          <p:cNvSpPr/>
          <p:nvPr/>
        </p:nvSpPr>
        <p:spPr>
          <a:xfrm>
            <a:off x="8807529" y="5543409"/>
            <a:ext cx="1584245" cy="3231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D1CC2F3-AB5C-5EDF-58A5-34278751C3D7}"/>
              </a:ext>
            </a:extLst>
          </p:cNvPr>
          <p:cNvSpPr txBox="1"/>
          <p:nvPr/>
        </p:nvSpPr>
        <p:spPr>
          <a:xfrm>
            <a:off x="9144039" y="5520318"/>
            <a:ext cx="124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Siguiente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44422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D6E4C6C6-5728-FE82-CA60-F952DC823BD0}"/>
              </a:ext>
            </a:extLst>
          </p:cNvPr>
          <p:cNvSpPr/>
          <p:nvPr/>
        </p:nvSpPr>
        <p:spPr>
          <a:xfrm>
            <a:off x="4448176" y="4468033"/>
            <a:ext cx="2681555" cy="3693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-19234" y="677002"/>
            <a:ext cx="3881336" cy="48013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      Inicio	 </a:t>
            </a:r>
          </a:p>
          <a:p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Sorteo</a:t>
            </a:r>
          </a:p>
          <a:p>
            <a:r>
              <a:rPr lang="es-ES" dirty="0"/>
              <a:t>    - Premios</a:t>
            </a:r>
          </a:p>
          <a:p>
            <a:r>
              <a:rPr lang="es-ES" dirty="0"/>
              <a:t>    - Como participar?</a:t>
            </a:r>
          </a:p>
          <a:p>
            <a:r>
              <a:rPr lang="es-ES" dirty="0"/>
              <a:t>   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Puntos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ES" dirty="0"/>
          </a:p>
          <a:p>
            <a:r>
              <a:rPr lang="es-ES" dirty="0"/>
              <a:t>	</a:t>
            </a:r>
          </a:p>
          <a:p>
            <a:endParaRPr lang="es-ES" dirty="0"/>
          </a:p>
          <a:p>
            <a:r>
              <a:rPr lang="es-ES" dirty="0"/>
              <a:t>   </a:t>
            </a:r>
          </a:p>
          <a:p>
            <a:endParaRPr lang="es-ES" dirty="0"/>
          </a:p>
          <a:p>
            <a:endParaRPr lang="es-CO" dirty="0"/>
          </a:p>
        </p:txBody>
      </p:sp>
      <p:pic>
        <p:nvPicPr>
          <p:cNvPr id="23" name="Imagen 22" descr="Patrón de fondo&#10;&#10;Descripción generada automáticamente">
            <a:extLst>
              <a:ext uri="{FF2B5EF4-FFF2-40B4-BE49-F238E27FC236}">
                <a16:creationId xmlns:a16="http://schemas.microsoft.com/office/drawing/2014/main" id="{69499196-24FE-A84B-24C5-3E89734A7B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7" t="34747" r="11835" b="34520"/>
          <a:stretch/>
        </p:blipFill>
        <p:spPr>
          <a:xfrm>
            <a:off x="6096000" y="794184"/>
            <a:ext cx="4668265" cy="399050"/>
          </a:xfrm>
          <a:prstGeom prst="roundRect">
            <a:avLst>
              <a:gd name="adj" fmla="val 50000"/>
            </a:avLst>
          </a:prstGeom>
        </p:spPr>
      </p:pic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CC0AD6CD-ECEA-E113-A5DE-47F7794E7E0A}"/>
              </a:ext>
            </a:extLst>
          </p:cNvPr>
          <p:cNvSpPr/>
          <p:nvPr/>
        </p:nvSpPr>
        <p:spPr>
          <a:xfrm>
            <a:off x="2655872" y="5879351"/>
            <a:ext cx="1206230" cy="2626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B155D47-61E4-DC7E-26CF-0A3859BA4963}"/>
              </a:ext>
            </a:extLst>
          </p:cNvPr>
          <p:cNvSpPr txBox="1"/>
          <p:nvPr/>
        </p:nvSpPr>
        <p:spPr>
          <a:xfrm>
            <a:off x="2755156" y="5837763"/>
            <a:ext cx="12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Cerrar</a:t>
            </a:r>
            <a:endParaRPr lang="es-MX" dirty="0"/>
          </a:p>
        </p:txBody>
      </p:sp>
      <p:sp>
        <p:nvSpPr>
          <p:cNvPr id="26" name="Signo de multiplicación 25">
            <a:extLst>
              <a:ext uri="{FF2B5EF4-FFF2-40B4-BE49-F238E27FC236}">
                <a16:creationId xmlns:a16="http://schemas.microsoft.com/office/drawing/2014/main" id="{083BCBF5-E16F-8207-7821-0BC6D9248C12}"/>
              </a:ext>
            </a:extLst>
          </p:cNvPr>
          <p:cNvSpPr/>
          <p:nvPr/>
        </p:nvSpPr>
        <p:spPr>
          <a:xfrm>
            <a:off x="3510478" y="5928338"/>
            <a:ext cx="267511" cy="207537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9AE37E03-47ED-5D97-22C8-4EE718F332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484" y="718298"/>
            <a:ext cx="481642" cy="481642"/>
          </a:xfrm>
          <a:prstGeom prst="rect">
            <a:avLst/>
          </a:prstGeom>
        </p:spPr>
      </p:pic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9894AAA5-68EF-5872-81AE-9DE85070376D}"/>
              </a:ext>
            </a:extLst>
          </p:cNvPr>
          <p:cNvSpPr/>
          <p:nvPr/>
        </p:nvSpPr>
        <p:spPr>
          <a:xfrm>
            <a:off x="4066161" y="794184"/>
            <a:ext cx="1402276" cy="34599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9867EC0-A1A4-1D3B-463F-3F8613BF5CEF}"/>
              </a:ext>
            </a:extLst>
          </p:cNvPr>
          <p:cNvSpPr txBox="1"/>
          <p:nvPr/>
        </p:nvSpPr>
        <p:spPr>
          <a:xfrm>
            <a:off x="4102058" y="850867"/>
            <a:ext cx="1297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/>
              <a:t>PREMIOS</a:t>
            </a:r>
            <a:endParaRPr lang="es-MX" sz="14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990B67-5216-53A6-5D4B-BBE7F5C32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2166"/>
            <a:ext cx="12192000" cy="724278"/>
          </a:xfrm>
          <a:prstGeom prst="rect">
            <a:avLst/>
          </a:prstGeom>
        </p:spPr>
      </p:pic>
      <p:pic>
        <p:nvPicPr>
          <p:cNvPr id="36" name="Imagen 3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833C59DD-590D-6E29-40CE-7A5F1CD232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2063011"/>
            <a:ext cx="3081609" cy="2054406"/>
          </a:xfrm>
          <a:prstGeom prst="rect">
            <a:avLst/>
          </a:prstGeom>
        </p:spPr>
      </p:pic>
      <p:pic>
        <p:nvPicPr>
          <p:cNvPr id="38" name="Imagen 37" descr="Imagen que contiene interior, pequeño, tabla, computadora&#10;&#10;Descripción generada automáticamente">
            <a:extLst>
              <a:ext uri="{FF2B5EF4-FFF2-40B4-BE49-F238E27FC236}">
                <a16:creationId xmlns:a16="http://schemas.microsoft.com/office/drawing/2014/main" id="{BABD4AD0-06DB-7FCF-0F19-7979762E96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701" y="2050456"/>
            <a:ext cx="2479571" cy="2054406"/>
          </a:xfrm>
          <a:prstGeom prst="rect">
            <a:avLst/>
          </a:prstGeom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4462AFA4-2762-9350-DD04-BE7D8C481D06}"/>
              </a:ext>
            </a:extLst>
          </p:cNvPr>
          <p:cNvSpPr txBox="1"/>
          <p:nvPr/>
        </p:nvSpPr>
        <p:spPr>
          <a:xfrm>
            <a:off x="4248148" y="4468033"/>
            <a:ext cx="308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 Celular Samsung note 20</a:t>
            </a: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56333CFB-D486-818F-4299-85E557CA3F04}"/>
              </a:ext>
            </a:extLst>
          </p:cNvPr>
          <p:cNvSpPr/>
          <p:nvPr/>
        </p:nvSpPr>
        <p:spPr>
          <a:xfrm>
            <a:off x="8919069" y="4468033"/>
            <a:ext cx="2548204" cy="3693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BC93649-90DD-BC08-3136-A08DA3A06E95}"/>
              </a:ext>
            </a:extLst>
          </p:cNvPr>
          <p:cNvSpPr txBox="1"/>
          <p:nvPr/>
        </p:nvSpPr>
        <p:spPr>
          <a:xfrm>
            <a:off x="8652366" y="4468033"/>
            <a:ext cx="308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Kit </a:t>
            </a:r>
            <a:r>
              <a:rPr lang="es-MX" dirty="0" err="1"/>
              <a:t>Gamer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3672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-19234" y="677002"/>
            <a:ext cx="3529712" cy="48013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      Inicio	 </a:t>
            </a:r>
          </a:p>
          <a:p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Sorteo</a:t>
            </a:r>
          </a:p>
          <a:p>
            <a:r>
              <a:rPr lang="es-ES" dirty="0"/>
              <a:t>    - Premios</a:t>
            </a:r>
          </a:p>
          <a:p>
            <a:r>
              <a:rPr lang="es-ES" dirty="0"/>
              <a:t>    - Como participar?</a:t>
            </a:r>
          </a:p>
          <a:p>
            <a:r>
              <a:rPr lang="es-ES" dirty="0"/>
              <a:t>   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Puntos</a:t>
            </a:r>
          </a:p>
          <a:p>
            <a:endParaRPr lang="es-ES" dirty="0"/>
          </a:p>
          <a:p>
            <a:r>
              <a:rPr lang="es-ES" dirty="0"/>
              <a:t>	</a:t>
            </a:r>
          </a:p>
          <a:p>
            <a:endParaRPr lang="es-ES" dirty="0"/>
          </a:p>
          <a:p>
            <a:r>
              <a:rPr lang="es-ES" dirty="0"/>
              <a:t>  </a:t>
            </a:r>
          </a:p>
          <a:p>
            <a:endParaRPr lang="es-CO" dirty="0"/>
          </a:p>
        </p:txBody>
      </p:sp>
      <p:pic>
        <p:nvPicPr>
          <p:cNvPr id="23" name="Imagen 22" descr="Patrón de fondo&#10;&#10;Descripción generada automáticamente">
            <a:extLst>
              <a:ext uri="{FF2B5EF4-FFF2-40B4-BE49-F238E27FC236}">
                <a16:creationId xmlns:a16="http://schemas.microsoft.com/office/drawing/2014/main" id="{69499196-24FE-A84B-24C5-3E89734A7B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7" t="34747" r="11835" b="34520"/>
          <a:stretch/>
        </p:blipFill>
        <p:spPr>
          <a:xfrm>
            <a:off x="6096000" y="794184"/>
            <a:ext cx="4668265" cy="399050"/>
          </a:xfrm>
          <a:prstGeom prst="roundRect">
            <a:avLst>
              <a:gd name="adj" fmla="val 50000"/>
            </a:avLst>
          </a:prstGeom>
        </p:spPr>
      </p:pic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CC0AD6CD-ECEA-E113-A5DE-47F7794E7E0A}"/>
              </a:ext>
            </a:extLst>
          </p:cNvPr>
          <p:cNvSpPr/>
          <p:nvPr/>
        </p:nvSpPr>
        <p:spPr>
          <a:xfrm>
            <a:off x="2304248" y="5837763"/>
            <a:ext cx="1206230" cy="2626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B155D47-61E4-DC7E-26CF-0A3859BA4963}"/>
              </a:ext>
            </a:extLst>
          </p:cNvPr>
          <p:cNvSpPr txBox="1"/>
          <p:nvPr/>
        </p:nvSpPr>
        <p:spPr>
          <a:xfrm>
            <a:off x="2391943" y="5784420"/>
            <a:ext cx="12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Cerrar</a:t>
            </a:r>
            <a:endParaRPr lang="es-MX" dirty="0"/>
          </a:p>
        </p:txBody>
      </p:sp>
      <p:sp>
        <p:nvSpPr>
          <p:cNvPr id="26" name="Signo de multiplicación 25">
            <a:extLst>
              <a:ext uri="{FF2B5EF4-FFF2-40B4-BE49-F238E27FC236}">
                <a16:creationId xmlns:a16="http://schemas.microsoft.com/office/drawing/2014/main" id="{083BCBF5-E16F-8207-7821-0BC6D9248C12}"/>
              </a:ext>
            </a:extLst>
          </p:cNvPr>
          <p:cNvSpPr/>
          <p:nvPr/>
        </p:nvSpPr>
        <p:spPr>
          <a:xfrm>
            <a:off x="3072097" y="5890651"/>
            <a:ext cx="267511" cy="172072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9AE37E03-47ED-5D97-22C8-4EE718F332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484" y="718298"/>
            <a:ext cx="481642" cy="481642"/>
          </a:xfrm>
          <a:prstGeom prst="rect">
            <a:avLst/>
          </a:prstGeom>
        </p:spPr>
      </p:pic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9894AAA5-68EF-5872-81AE-9DE85070376D}"/>
              </a:ext>
            </a:extLst>
          </p:cNvPr>
          <p:cNvSpPr/>
          <p:nvPr/>
        </p:nvSpPr>
        <p:spPr>
          <a:xfrm>
            <a:off x="4066160" y="794184"/>
            <a:ext cx="1570437" cy="34599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9867EC0-A1A4-1D3B-463F-3F8613BF5CEF}"/>
              </a:ext>
            </a:extLst>
          </p:cNvPr>
          <p:cNvSpPr txBox="1"/>
          <p:nvPr/>
        </p:nvSpPr>
        <p:spPr>
          <a:xfrm>
            <a:off x="3971331" y="833625"/>
            <a:ext cx="176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/>
              <a:t>¿CÓMO PARTICIPAR?</a:t>
            </a:r>
            <a:endParaRPr lang="es-MX" sz="14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990B67-5216-53A6-5D4B-BBE7F5C32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2166"/>
            <a:ext cx="12192000" cy="724278"/>
          </a:xfrm>
          <a:prstGeom prst="rect">
            <a:avLst/>
          </a:prstGeom>
        </p:spPr>
      </p:pic>
      <p:pic>
        <p:nvPicPr>
          <p:cNvPr id="3" name="Imagen 2" descr="Comida en una cocina&#10;&#10;Descripción generada automáticamente">
            <a:extLst>
              <a:ext uri="{FF2B5EF4-FFF2-40B4-BE49-F238E27FC236}">
                <a16:creationId xmlns:a16="http://schemas.microsoft.com/office/drawing/2014/main" id="{1C91BFCA-64FF-1346-E0CD-B919AAFC843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189" y="1484781"/>
            <a:ext cx="1959911" cy="1959911"/>
          </a:xfrm>
          <a:prstGeom prst="rect">
            <a:avLst/>
          </a:prstGeom>
        </p:spPr>
      </p:pic>
      <p:pic>
        <p:nvPicPr>
          <p:cNvPr id="8" name="Imagen 7" descr="Una pantalla de una computadora portátil encendida&#10;&#10;Descripción generada automáticamente">
            <a:extLst>
              <a:ext uri="{FF2B5EF4-FFF2-40B4-BE49-F238E27FC236}">
                <a16:creationId xmlns:a16="http://schemas.microsoft.com/office/drawing/2014/main" id="{14D82663-63F8-1116-D3D1-ED8B0898FA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998" y="1193234"/>
            <a:ext cx="2686050" cy="2628900"/>
          </a:xfrm>
          <a:prstGeom prst="rect">
            <a:avLst/>
          </a:prstGeom>
        </p:spPr>
      </p:pic>
      <p:pic>
        <p:nvPicPr>
          <p:cNvPr id="10" name="Imagen 9" descr="Una secadora de cabello color rojo&#10;&#10;Descripción generada automáticamente con confianza baja">
            <a:extLst>
              <a:ext uri="{FF2B5EF4-FFF2-40B4-BE49-F238E27FC236}">
                <a16:creationId xmlns:a16="http://schemas.microsoft.com/office/drawing/2014/main" id="{FF3CA4DC-008F-DFA9-9C75-FE3A6C90FD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810" y="4227361"/>
            <a:ext cx="2009290" cy="1873049"/>
          </a:xfrm>
          <a:prstGeom prst="rect">
            <a:avLst/>
          </a:prstGeom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35F51E9-865C-CA57-41DF-E9EB20282A85}"/>
              </a:ext>
            </a:extLst>
          </p:cNvPr>
          <p:cNvSpPr/>
          <p:nvPr/>
        </p:nvSpPr>
        <p:spPr>
          <a:xfrm>
            <a:off x="4505810" y="3596818"/>
            <a:ext cx="2009290" cy="4616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D68D0F96-F2FA-4251-8D39-A996F54BB744}"/>
              </a:ext>
            </a:extLst>
          </p:cNvPr>
          <p:cNvSpPr/>
          <p:nvPr/>
        </p:nvSpPr>
        <p:spPr>
          <a:xfrm>
            <a:off x="4505810" y="6176954"/>
            <a:ext cx="2009290" cy="3693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1F2CEF2-7A66-C8D1-44AC-DE23596352C7}"/>
              </a:ext>
            </a:extLst>
          </p:cNvPr>
          <p:cNvSpPr/>
          <p:nvPr/>
        </p:nvSpPr>
        <p:spPr>
          <a:xfrm>
            <a:off x="9168098" y="3596818"/>
            <a:ext cx="2009290" cy="4616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D7D8F82-6EEA-D295-BED5-64A25E8B61F5}"/>
              </a:ext>
            </a:extLst>
          </p:cNvPr>
          <p:cNvSpPr/>
          <p:nvPr/>
        </p:nvSpPr>
        <p:spPr>
          <a:xfrm>
            <a:off x="9097990" y="6176954"/>
            <a:ext cx="2009290" cy="3693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6" name="Imagen 15" descr="Imagen que contiene señal, firmar&#10;&#10;Descripción generada automáticamente">
            <a:extLst>
              <a:ext uri="{FF2B5EF4-FFF2-40B4-BE49-F238E27FC236}">
                <a16:creationId xmlns:a16="http://schemas.microsoft.com/office/drawing/2014/main" id="{7436FEC9-88E2-02A0-5A40-8D7F83E148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311" y="4120094"/>
            <a:ext cx="2299424" cy="198031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60DD27F3-090D-9811-3A69-CA0D227BEC4F}"/>
              </a:ext>
            </a:extLst>
          </p:cNvPr>
          <p:cNvSpPr txBox="1"/>
          <p:nvPr/>
        </p:nvSpPr>
        <p:spPr>
          <a:xfrm>
            <a:off x="4460952" y="3599257"/>
            <a:ext cx="2114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Olla multifuncional- $450.990</a:t>
            </a:r>
          </a:p>
          <a:p>
            <a:pPr algn="ctr"/>
            <a:r>
              <a:rPr lang="es-ES" sz="1200" b="1" dirty="0"/>
              <a:t>20 puntos</a:t>
            </a:r>
            <a:endParaRPr lang="es-MX" sz="1200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8487E16-33D4-6065-43C5-77C8C4EAAD26}"/>
              </a:ext>
            </a:extLst>
          </p:cNvPr>
          <p:cNvSpPr txBox="1"/>
          <p:nvPr/>
        </p:nvSpPr>
        <p:spPr>
          <a:xfrm>
            <a:off x="9168098" y="3599256"/>
            <a:ext cx="2114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Asus </a:t>
            </a:r>
            <a:r>
              <a:rPr lang="es-ES" sz="1200" dirty="0" err="1"/>
              <a:t>vivobook</a:t>
            </a:r>
            <a:r>
              <a:rPr lang="es-ES" sz="1200" dirty="0"/>
              <a:t>- $2.365.215</a:t>
            </a:r>
          </a:p>
          <a:p>
            <a:pPr algn="ctr"/>
            <a:r>
              <a:rPr lang="es-ES" sz="1200" b="1" dirty="0"/>
              <a:t>70 puntos</a:t>
            </a:r>
            <a:endParaRPr lang="es-MX" sz="1200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907F183-6502-0CE6-BCEE-3F6B6818CACD}"/>
              </a:ext>
            </a:extLst>
          </p:cNvPr>
          <p:cNvSpPr txBox="1"/>
          <p:nvPr/>
        </p:nvSpPr>
        <p:spPr>
          <a:xfrm>
            <a:off x="4478111" y="6153752"/>
            <a:ext cx="2114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Secador de pelo- $85.350</a:t>
            </a:r>
          </a:p>
          <a:p>
            <a:pPr algn="ctr"/>
            <a:r>
              <a:rPr lang="es-ES" sz="1200" b="1" dirty="0"/>
              <a:t>5 puntos</a:t>
            </a:r>
            <a:endParaRPr lang="es-MX" sz="1200" b="1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5EB3645-9D64-337B-41B0-16B50954E8F2}"/>
              </a:ext>
            </a:extLst>
          </p:cNvPr>
          <p:cNvSpPr txBox="1"/>
          <p:nvPr/>
        </p:nvSpPr>
        <p:spPr>
          <a:xfrm>
            <a:off x="9083733" y="6130787"/>
            <a:ext cx="2114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Monitor 27” - $375.940</a:t>
            </a:r>
          </a:p>
          <a:p>
            <a:pPr algn="ctr"/>
            <a:r>
              <a:rPr lang="es-ES" sz="1200" b="1" dirty="0"/>
              <a:t>14 puntos</a:t>
            </a:r>
            <a:endParaRPr lang="es-MX" sz="1200" b="1" dirty="0"/>
          </a:p>
        </p:txBody>
      </p:sp>
      <p:pic>
        <p:nvPicPr>
          <p:cNvPr id="22" name="Imagen 21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D57DED08-F292-C598-6C05-EC137FE47C2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575017" y="1488209"/>
            <a:ext cx="452212" cy="452212"/>
          </a:xfrm>
          <a:prstGeom prst="rect">
            <a:avLst/>
          </a:prstGeom>
        </p:spPr>
      </p:pic>
      <p:pic>
        <p:nvPicPr>
          <p:cNvPr id="27" name="Imagen 26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49807234-C8E3-2BDD-2BFA-A9B4831A479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606417" y="4227361"/>
            <a:ext cx="452212" cy="452212"/>
          </a:xfrm>
          <a:prstGeom prst="rect">
            <a:avLst/>
          </a:prstGeom>
        </p:spPr>
      </p:pic>
      <p:pic>
        <p:nvPicPr>
          <p:cNvPr id="28" name="Imagen 27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7BFA2ECD-91E5-1CCA-FF89-58A3B66238E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1201272" y="1653461"/>
            <a:ext cx="452212" cy="452212"/>
          </a:xfrm>
          <a:prstGeom prst="rect">
            <a:avLst/>
          </a:prstGeom>
        </p:spPr>
      </p:pic>
      <p:pic>
        <p:nvPicPr>
          <p:cNvPr id="31" name="Imagen 30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BAB877F5-6E50-A674-7F84-323D0C14354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1315454" y="4151811"/>
            <a:ext cx="452212" cy="45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-19234" y="677002"/>
            <a:ext cx="3597416" cy="50783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      Inicio	 </a:t>
            </a:r>
          </a:p>
          <a:p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Sorteo</a:t>
            </a:r>
          </a:p>
          <a:p>
            <a:r>
              <a:rPr lang="es-ES" dirty="0"/>
              <a:t>   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Puntos</a:t>
            </a:r>
          </a:p>
          <a:p>
            <a:r>
              <a:rPr lang="es-ES" dirty="0"/>
              <a:t>    -Compras, puntos y entradas	</a:t>
            </a:r>
          </a:p>
          <a:p>
            <a:r>
              <a:rPr lang="es-ES" dirty="0"/>
              <a:t>    -Gana más puntos</a:t>
            </a:r>
          </a:p>
          <a:p>
            <a:r>
              <a:rPr lang="es-ES" dirty="0"/>
              <a:t>    	</a:t>
            </a:r>
          </a:p>
          <a:p>
            <a:endParaRPr lang="es-ES" dirty="0"/>
          </a:p>
          <a:p>
            <a:r>
              <a:rPr lang="es-ES" dirty="0"/>
              <a:t>  </a:t>
            </a:r>
          </a:p>
          <a:p>
            <a:endParaRPr lang="es-ES" dirty="0"/>
          </a:p>
          <a:p>
            <a:endParaRPr lang="es-CO" dirty="0"/>
          </a:p>
        </p:txBody>
      </p:sp>
      <p:pic>
        <p:nvPicPr>
          <p:cNvPr id="23" name="Imagen 22" descr="Patrón de fondo&#10;&#10;Descripción generada automáticamente">
            <a:extLst>
              <a:ext uri="{FF2B5EF4-FFF2-40B4-BE49-F238E27FC236}">
                <a16:creationId xmlns:a16="http://schemas.microsoft.com/office/drawing/2014/main" id="{69499196-24FE-A84B-24C5-3E89734A7B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7" t="34747" r="11835" b="34520"/>
          <a:stretch/>
        </p:blipFill>
        <p:spPr>
          <a:xfrm>
            <a:off x="6405736" y="783243"/>
            <a:ext cx="4668265" cy="399050"/>
          </a:xfrm>
          <a:prstGeom prst="roundRect">
            <a:avLst>
              <a:gd name="adj" fmla="val 50000"/>
            </a:avLst>
          </a:prstGeom>
        </p:spPr>
      </p:pic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CC0AD6CD-ECEA-E113-A5DE-47F7794E7E0A}"/>
              </a:ext>
            </a:extLst>
          </p:cNvPr>
          <p:cNvSpPr/>
          <p:nvPr/>
        </p:nvSpPr>
        <p:spPr>
          <a:xfrm>
            <a:off x="2304248" y="5837763"/>
            <a:ext cx="1206230" cy="2626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B155D47-61E4-DC7E-26CF-0A3859BA4963}"/>
              </a:ext>
            </a:extLst>
          </p:cNvPr>
          <p:cNvSpPr txBox="1"/>
          <p:nvPr/>
        </p:nvSpPr>
        <p:spPr>
          <a:xfrm>
            <a:off x="2391943" y="5784420"/>
            <a:ext cx="12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Cerrar</a:t>
            </a:r>
            <a:endParaRPr lang="es-MX" dirty="0"/>
          </a:p>
        </p:txBody>
      </p:sp>
      <p:sp>
        <p:nvSpPr>
          <p:cNvPr id="26" name="Signo de multiplicación 25">
            <a:extLst>
              <a:ext uri="{FF2B5EF4-FFF2-40B4-BE49-F238E27FC236}">
                <a16:creationId xmlns:a16="http://schemas.microsoft.com/office/drawing/2014/main" id="{083BCBF5-E16F-8207-7821-0BC6D9248C12}"/>
              </a:ext>
            </a:extLst>
          </p:cNvPr>
          <p:cNvSpPr/>
          <p:nvPr/>
        </p:nvSpPr>
        <p:spPr>
          <a:xfrm>
            <a:off x="3072097" y="5890651"/>
            <a:ext cx="267511" cy="172072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9AE37E03-47ED-5D97-22C8-4EE718F332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484" y="718298"/>
            <a:ext cx="481642" cy="481642"/>
          </a:xfrm>
          <a:prstGeom prst="rect">
            <a:avLst/>
          </a:prstGeom>
        </p:spPr>
      </p:pic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9894AAA5-68EF-5872-81AE-9DE85070376D}"/>
              </a:ext>
            </a:extLst>
          </p:cNvPr>
          <p:cNvSpPr/>
          <p:nvPr/>
        </p:nvSpPr>
        <p:spPr>
          <a:xfrm>
            <a:off x="4157665" y="792828"/>
            <a:ext cx="2029840" cy="34599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9867EC0-A1A4-1D3B-463F-3F8613BF5CEF}"/>
              </a:ext>
            </a:extLst>
          </p:cNvPr>
          <p:cNvSpPr txBox="1"/>
          <p:nvPr/>
        </p:nvSpPr>
        <p:spPr>
          <a:xfrm>
            <a:off x="4019763" y="837879"/>
            <a:ext cx="2305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/>
              <a:t>Compras, puntos y entradas</a:t>
            </a:r>
            <a:endParaRPr lang="es-MX" sz="14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990B67-5216-53A6-5D4B-BBE7F5C32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2166"/>
            <a:ext cx="12192000" cy="724278"/>
          </a:xfrm>
          <a:prstGeom prst="rect">
            <a:avLst/>
          </a:prstGeom>
        </p:spPr>
      </p:pic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80D455A8-6557-7104-2F07-A01B3367DF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035" y="1449455"/>
            <a:ext cx="2163190" cy="216319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EA64801-3606-BB71-7FCB-584783D036B5}"/>
              </a:ext>
            </a:extLst>
          </p:cNvPr>
          <p:cNvSpPr txBox="1"/>
          <p:nvPr/>
        </p:nvSpPr>
        <p:spPr>
          <a:xfrm>
            <a:off x="6677025" y="2164955"/>
            <a:ext cx="2990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Nombre: Juliana Ferro</a:t>
            </a:r>
          </a:p>
          <a:p>
            <a:endParaRPr lang="es-ES" dirty="0"/>
          </a:p>
          <a:p>
            <a:r>
              <a:rPr lang="es-ES" dirty="0"/>
              <a:t>Id: 1118364654</a:t>
            </a:r>
            <a:endParaRPr lang="es-MX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3B34100-6AF1-12A3-8E46-16922C42570A}"/>
              </a:ext>
            </a:extLst>
          </p:cNvPr>
          <p:cNvSpPr/>
          <p:nvPr/>
        </p:nvSpPr>
        <p:spPr>
          <a:xfrm>
            <a:off x="4209035" y="4121354"/>
            <a:ext cx="2681555" cy="3693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6FDB452-CF60-E123-B698-39E50837F616}"/>
              </a:ext>
            </a:extLst>
          </p:cNvPr>
          <p:cNvSpPr txBox="1"/>
          <p:nvPr/>
        </p:nvSpPr>
        <p:spPr>
          <a:xfrm>
            <a:off x="3971331" y="4128183"/>
            <a:ext cx="308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Total compras: 15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56063D80-1C36-8BBE-A65B-EFF5CE0BB53F}"/>
              </a:ext>
            </a:extLst>
          </p:cNvPr>
          <p:cNvSpPr/>
          <p:nvPr/>
        </p:nvSpPr>
        <p:spPr>
          <a:xfrm>
            <a:off x="4209035" y="4996291"/>
            <a:ext cx="2681555" cy="3693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304467C-60FA-ED47-AC9F-555CCD4FF656}"/>
              </a:ext>
            </a:extLst>
          </p:cNvPr>
          <p:cNvSpPr txBox="1"/>
          <p:nvPr/>
        </p:nvSpPr>
        <p:spPr>
          <a:xfrm>
            <a:off x="3909096" y="5003120"/>
            <a:ext cx="308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Total puntos: 650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D30853FF-DB89-B1BF-14FF-BC5088643910}"/>
              </a:ext>
            </a:extLst>
          </p:cNvPr>
          <p:cNvSpPr/>
          <p:nvPr/>
        </p:nvSpPr>
        <p:spPr>
          <a:xfrm>
            <a:off x="4209035" y="5849759"/>
            <a:ext cx="2681555" cy="3693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C13E322-ACE0-13D5-B01A-B88C8A586F6A}"/>
              </a:ext>
            </a:extLst>
          </p:cNvPr>
          <p:cNvSpPr txBox="1"/>
          <p:nvPr/>
        </p:nvSpPr>
        <p:spPr>
          <a:xfrm>
            <a:off x="4037585" y="5856079"/>
            <a:ext cx="308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Entradas para el sorteo: 3</a:t>
            </a:r>
          </a:p>
        </p:txBody>
      </p:sp>
    </p:spTree>
    <p:extLst>
      <p:ext uri="{BB962C8B-B14F-4D97-AF65-F5344CB8AC3E}">
        <p14:creationId xmlns:p14="http://schemas.microsoft.com/office/powerpoint/2010/main" val="214023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-19234" y="677002"/>
            <a:ext cx="3597416" cy="50783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      Inicio	 </a:t>
            </a:r>
          </a:p>
          <a:p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Sorteo</a:t>
            </a:r>
          </a:p>
          <a:p>
            <a:r>
              <a:rPr lang="es-ES" dirty="0"/>
              <a:t>   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Puntos</a:t>
            </a:r>
          </a:p>
          <a:p>
            <a:r>
              <a:rPr lang="es-ES" dirty="0"/>
              <a:t>    -Compras, puntos y entradas	</a:t>
            </a:r>
          </a:p>
          <a:p>
            <a:r>
              <a:rPr lang="es-ES" dirty="0"/>
              <a:t>    -Gana más puntos</a:t>
            </a:r>
          </a:p>
          <a:p>
            <a:r>
              <a:rPr lang="es-ES" dirty="0"/>
              <a:t>    	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CO" dirty="0"/>
          </a:p>
        </p:txBody>
      </p:sp>
      <p:pic>
        <p:nvPicPr>
          <p:cNvPr id="23" name="Imagen 22" descr="Patrón de fondo&#10;&#10;Descripción generada automáticamente">
            <a:extLst>
              <a:ext uri="{FF2B5EF4-FFF2-40B4-BE49-F238E27FC236}">
                <a16:creationId xmlns:a16="http://schemas.microsoft.com/office/drawing/2014/main" id="{69499196-24FE-A84B-24C5-3E89734A7B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7" t="34747" r="11835" b="34520"/>
          <a:stretch/>
        </p:blipFill>
        <p:spPr>
          <a:xfrm>
            <a:off x="6405736" y="783243"/>
            <a:ext cx="4668265" cy="399050"/>
          </a:xfrm>
          <a:prstGeom prst="roundRect">
            <a:avLst>
              <a:gd name="adj" fmla="val 50000"/>
            </a:avLst>
          </a:prstGeom>
        </p:spPr>
      </p:pic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CC0AD6CD-ECEA-E113-A5DE-47F7794E7E0A}"/>
              </a:ext>
            </a:extLst>
          </p:cNvPr>
          <p:cNvSpPr/>
          <p:nvPr/>
        </p:nvSpPr>
        <p:spPr>
          <a:xfrm>
            <a:off x="2304248" y="5837763"/>
            <a:ext cx="1206230" cy="2626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B155D47-61E4-DC7E-26CF-0A3859BA4963}"/>
              </a:ext>
            </a:extLst>
          </p:cNvPr>
          <p:cNvSpPr txBox="1"/>
          <p:nvPr/>
        </p:nvSpPr>
        <p:spPr>
          <a:xfrm>
            <a:off x="2391943" y="5784420"/>
            <a:ext cx="12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Cerrar</a:t>
            </a:r>
            <a:endParaRPr lang="es-MX" dirty="0"/>
          </a:p>
        </p:txBody>
      </p:sp>
      <p:sp>
        <p:nvSpPr>
          <p:cNvPr id="26" name="Signo de multiplicación 25">
            <a:extLst>
              <a:ext uri="{FF2B5EF4-FFF2-40B4-BE49-F238E27FC236}">
                <a16:creationId xmlns:a16="http://schemas.microsoft.com/office/drawing/2014/main" id="{083BCBF5-E16F-8207-7821-0BC6D9248C12}"/>
              </a:ext>
            </a:extLst>
          </p:cNvPr>
          <p:cNvSpPr/>
          <p:nvPr/>
        </p:nvSpPr>
        <p:spPr>
          <a:xfrm>
            <a:off x="3072097" y="5890651"/>
            <a:ext cx="267511" cy="172072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9AE37E03-47ED-5D97-22C8-4EE718F332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484" y="718298"/>
            <a:ext cx="481642" cy="481642"/>
          </a:xfrm>
          <a:prstGeom prst="rect">
            <a:avLst/>
          </a:prstGeom>
        </p:spPr>
      </p:pic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9894AAA5-68EF-5872-81AE-9DE85070376D}"/>
              </a:ext>
            </a:extLst>
          </p:cNvPr>
          <p:cNvSpPr/>
          <p:nvPr/>
        </p:nvSpPr>
        <p:spPr>
          <a:xfrm>
            <a:off x="4157665" y="792828"/>
            <a:ext cx="2029840" cy="34599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9867EC0-A1A4-1D3B-463F-3F8613BF5CEF}"/>
              </a:ext>
            </a:extLst>
          </p:cNvPr>
          <p:cNvSpPr txBox="1"/>
          <p:nvPr/>
        </p:nvSpPr>
        <p:spPr>
          <a:xfrm>
            <a:off x="4019763" y="837879"/>
            <a:ext cx="2305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/>
              <a:t>GANA MÁS PUNTOS</a:t>
            </a:r>
            <a:endParaRPr lang="es-MX" sz="14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990B67-5216-53A6-5D4B-BBE7F5C32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2166"/>
            <a:ext cx="12192000" cy="724278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3B34100-6AF1-12A3-8E46-16922C42570A}"/>
              </a:ext>
            </a:extLst>
          </p:cNvPr>
          <p:cNvSpPr/>
          <p:nvPr/>
        </p:nvSpPr>
        <p:spPr>
          <a:xfrm>
            <a:off x="4053398" y="1820220"/>
            <a:ext cx="2681555" cy="3693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56063D80-1C36-8BBE-A65B-EFF5CE0BB53F}"/>
              </a:ext>
            </a:extLst>
          </p:cNvPr>
          <p:cNvSpPr/>
          <p:nvPr/>
        </p:nvSpPr>
        <p:spPr>
          <a:xfrm>
            <a:off x="8491540" y="1820220"/>
            <a:ext cx="2681555" cy="3693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D30853FF-DB89-B1BF-14FF-BC5088643910}"/>
              </a:ext>
            </a:extLst>
          </p:cNvPr>
          <p:cNvSpPr/>
          <p:nvPr/>
        </p:nvSpPr>
        <p:spPr>
          <a:xfrm>
            <a:off x="4019763" y="2926433"/>
            <a:ext cx="2681555" cy="3693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C13E322-ACE0-13D5-B01A-B88C8A586F6A}"/>
              </a:ext>
            </a:extLst>
          </p:cNvPr>
          <p:cNvSpPr txBox="1"/>
          <p:nvPr/>
        </p:nvSpPr>
        <p:spPr>
          <a:xfrm>
            <a:off x="3853372" y="1820220"/>
            <a:ext cx="308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</a:t>
            </a:r>
            <a:r>
              <a:rPr lang="es-MX" dirty="0" err="1"/>
              <a:t>nvita</a:t>
            </a:r>
            <a:r>
              <a:rPr lang="es-MX" dirty="0"/>
              <a:t> a un amigo: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2A36712-323F-847A-20C4-12586899D77D}"/>
              </a:ext>
            </a:extLst>
          </p:cNvPr>
          <p:cNvSpPr txBox="1"/>
          <p:nvPr/>
        </p:nvSpPr>
        <p:spPr>
          <a:xfrm>
            <a:off x="3205852" y="2580943"/>
            <a:ext cx="3081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Ingrese el código:</a:t>
            </a:r>
            <a:endParaRPr lang="es-MX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9A2124B-CF4D-F79F-1AB8-80386572B6C1}"/>
              </a:ext>
            </a:extLst>
          </p:cNvPr>
          <p:cNvSpPr txBox="1"/>
          <p:nvPr/>
        </p:nvSpPr>
        <p:spPr>
          <a:xfrm>
            <a:off x="3810692" y="2935129"/>
            <a:ext cx="308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HVK-LSC-JSL</a:t>
            </a:r>
            <a:endParaRPr lang="es-MX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20646E-E6A9-BC8A-D465-E0A0AC7A3F65}"/>
              </a:ext>
            </a:extLst>
          </p:cNvPr>
          <p:cNvSpPr txBox="1"/>
          <p:nvPr/>
        </p:nvSpPr>
        <p:spPr>
          <a:xfrm>
            <a:off x="8291512" y="1820220"/>
            <a:ext cx="308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Encuesta de satisfacción</a:t>
            </a:r>
            <a:r>
              <a:rPr lang="es-MX" dirty="0"/>
              <a:t>: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94B89DC-2769-21F8-EE6A-75B1106E1A87}"/>
              </a:ext>
            </a:extLst>
          </p:cNvPr>
          <p:cNvSpPr/>
          <p:nvPr/>
        </p:nvSpPr>
        <p:spPr>
          <a:xfrm>
            <a:off x="8491540" y="2930290"/>
            <a:ext cx="2681555" cy="3693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2F99C39-DF1F-C8AC-CF99-552C8235EC6F}"/>
              </a:ext>
            </a:extLst>
          </p:cNvPr>
          <p:cNvSpPr txBox="1"/>
          <p:nvPr/>
        </p:nvSpPr>
        <p:spPr>
          <a:xfrm>
            <a:off x="7739752" y="2580943"/>
            <a:ext cx="3081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Realizar encuesta:</a:t>
            </a:r>
            <a:endParaRPr lang="es-MX" sz="14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3C61FA6-547B-7426-FBB1-3A906E0E9011}"/>
              </a:ext>
            </a:extLst>
          </p:cNvPr>
          <p:cNvSpPr txBox="1"/>
          <p:nvPr/>
        </p:nvSpPr>
        <p:spPr>
          <a:xfrm>
            <a:off x="8291512" y="2952806"/>
            <a:ext cx="3081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Iniciar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1853922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243</Words>
  <Application>Microsoft Office PowerPoint</Application>
  <PresentationFormat>Panorámica</PresentationFormat>
  <Paragraphs>113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Agency FB</vt:lpstr>
      <vt:lpstr>Arial</vt:lpstr>
      <vt:lpstr>Bahnschrift Condensed</vt:lpstr>
      <vt:lpstr>Calibri</vt:lpstr>
      <vt:lpstr>Calibri Light</vt:lpstr>
      <vt:lpstr>Cavolini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Maria Juliana Ferro Bonilla</cp:lastModifiedBy>
  <cp:revision>8</cp:revision>
  <dcterms:created xsi:type="dcterms:W3CDTF">2024-08-21T13:05:46Z</dcterms:created>
  <dcterms:modified xsi:type="dcterms:W3CDTF">2024-08-27T18:33:57Z</dcterms:modified>
</cp:coreProperties>
</file>