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A002F1-A937-4D76-A4DE-FD47D54B48D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295708-4AFA-49BF-A289-7BB6C0B8875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Un </a:t>
          </a:r>
          <a:r>
            <a:rPr lang="en-US" sz="1800" dirty="0" err="1"/>
            <a:t>componente</a:t>
          </a:r>
          <a:r>
            <a:rPr lang="en-US" sz="1800" dirty="0"/>
            <a:t> es una </a:t>
          </a:r>
          <a:r>
            <a:rPr lang="en-US" sz="1800" dirty="0" err="1"/>
            <a:t>unidad</a:t>
          </a:r>
          <a:r>
            <a:rPr lang="en-US" sz="1800" dirty="0"/>
            <a:t> modular y </a:t>
          </a:r>
          <a:r>
            <a:rPr lang="en-US" sz="1800" dirty="0" err="1"/>
            <a:t>reutilizable</a:t>
          </a:r>
          <a:r>
            <a:rPr lang="en-US" sz="1800" dirty="0"/>
            <a:t> de una </a:t>
          </a:r>
          <a:r>
            <a:rPr lang="en-US" sz="1800" dirty="0" err="1"/>
            <a:t>interfaz</a:t>
          </a:r>
          <a:r>
            <a:rPr lang="en-US" sz="1800" dirty="0"/>
            <a:t> de </a:t>
          </a:r>
          <a:r>
            <a:rPr lang="en-US" sz="1800" dirty="0" err="1"/>
            <a:t>usuario</a:t>
          </a:r>
          <a:r>
            <a:rPr lang="en-US" sz="1800" dirty="0"/>
            <a:t> </a:t>
          </a:r>
          <a:r>
            <a:rPr lang="en-US" sz="1800" dirty="0" err="1"/>
            <a:t>en</a:t>
          </a:r>
          <a:r>
            <a:rPr lang="en-US" sz="1800" dirty="0"/>
            <a:t>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desarrollo</a:t>
          </a:r>
          <a:r>
            <a:rPr lang="en-US" sz="1800" dirty="0"/>
            <a:t> de </a:t>
          </a:r>
          <a:r>
            <a:rPr lang="en-US" sz="1800" dirty="0" err="1"/>
            <a:t>aplicaciones</a:t>
          </a:r>
          <a:r>
            <a:rPr lang="en-US" sz="1800" dirty="0"/>
            <a:t>. </a:t>
          </a:r>
        </a:p>
      </dgm:t>
    </dgm:pt>
    <dgm:pt modelId="{C006DF25-4A40-48B8-915C-53091F2585ED}" type="parTrans" cxnId="{8CAAD79E-32BD-4363-A237-1155995F884E}">
      <dgm:prSet/>
      <dgm:spPr/>
      <dgm:t>
        <a:bodyPr/>
        <a:lstStyle/>
        <a:p>
          <a:endParaRPr lang="en-US"/>
        </a:p>
      </dgm:t>
    </dgm:pt>
    <dgm:pt modelId="{3E0566B0-B2B0-4334-BB3B-C5B4393A4133}" type="sibTrans" cxnId="{8CAAD79E-32BD-4363-A237-1155995F884E}">
      <dgm:prSet/>
      <dgm:spPr/>
      <dgm:t>
        <a:bodyPr/>
        <a:lstStyle/>
        <a:p>
          <a:endParaRPr lang="en-US"/>
        </a:p>
      </dgm:t>
    </dgm:pt>
    <dgm:pt modelId="{4B665FA9-ADA6-426C-B203-665E84AC60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 err="1"/>
            <a:t>En</a:t>
          </a:r>
          <a:r>
            <a:rPr lang="en-US" sz="1800" dirty="0"/>
            <a:t> frameworks </a:t>
          </a:r>
          <a:r>
            <a:rPr lang="en-US" sz="1800" dirty="0" err="1"/>
            <a:t>como</a:t>
          </a:r>
          <a:r>
            <a:rPr lang="en-US" sz="1800" dirty="0"/>
            <a:t> Angular, React o Vue, un </a:t>
          </a:r>
          <a:r>
            <a:rPr lang="en-US" sz="1800" dirty="0" err="1"/>
            <a:t>componente</a:t>
          </a:r>
          <a:r>
            <a:rPr lang="en-US" sz="1800" dirty="0"/>
            <a:t> </a:t>
          </a:r>
          <a:r>
            <a:rPr lang="en-US" sz="1800" dirty="0" err="1"/>
            <a:t>encapsula</a:t>
          </a:r>
          <a:r>
            <a:rPr lang="en-US" sz="1800" dirty="0"/>
            <a:t> la </a:t>
          </a:r>
          <a:r>
            <a:rPr lang="en-US" sz="1800" dirty="0" err="1"/>
            <a:t>lógica</a:t>
          </a:r>
          <a:r>
            <a:rPr lang="en-US" sz="1800" dirty="0"/>
            <a:t>,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estilo</a:t>
          </a:r>
          <a:r>
            <a:rPr lang="en-US" sz="1800" dirty="0"/>
            <a:t> y la </a:t>
          </a:r>
          <a:r>
            <a:rPr lang="en-US" sz="1800" dirty="0" err="1"/>
            <a:t>estructura</a:t>
          </a:r>
          <a:r>
            <a:rPr lang="en-US" sz="1800" dirty="0"/>
            <a:t> de una </a:t>
          </a:r>
          <a:r>
            <a:rPr lang="en-US" sz="1800" dirty="0" err="1"/>
            <a:t>parte</a:t>
          </a:r>
          <a:r>
            <a:rPr lang="en-US" sz="1800" dirty="0"/>
            <a:t> de la </a:t>
          </a:r>
          <a:r>
            <a:rPr lang="en-US" sz="1800" dirty="0" err="1"/>
            <a:t>interfaz</a:t>
          </a:r>
          <a:r>
            <a:rPr lang="en-US" sz="1800" dirty="0"/>
            <a:t>, </a:t>
          </a:r>
          <a:r>
            <a:rPr lang="en-US" sz="1800" dirty="0" err="1"/>
            <a:t>facilitando</a:t>
          </a:r>
          <a:r>
            <a:rPr lang="en-US" sz="1800" dirty="0"/>
            <a:t>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desarrollo</a:t>
          </a:r>
          <a:r>
            <a:rPr lang="en-US" sz="1800" dirty="0"/>
            <a:t> </a:t>
          </a:r>
          <a:r>
            <a:rPr lang="en-US" sz="1800" dirty="0" err="1"/>
            <a:t>organizado</a:t>
          </a:r>
          <a:r>
            <a:rPr lang="en-US" sz="1800" dirty="0"/>
            <a:t> y </a:t>
          </a:r>
          <a:r>
            <a:rPr lang="en-US" sz="1800" dirty="0" err="1"/>
            <a:t>mantenible</a:t>
          </a:r>
          <a:r>
            <a:rPr lang="en-US" sz="1800" dirty="0"/>
            <a:t>.</a:t>
          </a:r>
        </a:p>
      </dgm:t>
    </dgm:pt>
    <dgm:pt modelId="{810662FA-C0DF-440A-9DBC-1B9186BC737D}" type="parTrans" cxnId="{0EE0648F-5B92-4DE6-AF43-086BBF87E3C7}">
      <dgm:prSet/>
      <dgm:spPr/>
      <dgm:t>
        <a:bodyPr/>
        <a:lstStyle/>
        <a:p>
          <a:endParaRPr lang="en-US"/>
        </a:p>
      </dgm:t>
    </dgm:pt>
    <dgm:pt modelId="{28C7FD7C-557E-4D8F-B77D-09207855894C}" type="sibTrans" cxnId="{0EE0648F-5B92-4DE6-AF43-086BBF87E3C7}">
      <dgm:prSet/>
      <dgm:spPr/>
      <dgm:t>
        <a:bodyPr/>
        <a:lstStyle/>
        <a:p>
          <a:endParaRPr lang="en-US"/>
        </a:p>
      </dgm:t>
    </dgm:pt>
    <dgm:pt modelId="{C9BDCB4C-30EE-4CDF-BC94-324F007C974D}" type="pres">
      <dgm:prSet presAssocID="{53A002F1-A937-4D76-A4DE-FD47D54B48DD}" presName="root" presStyleCnt="0">
        <dgm:presLayoutVars>
          <dgm:dir/>
          <dgm:resizeHandles val="exact"/>
        </dgm:presLayoutVars>
      </dgm:prSet>
      <dgm:spPr/>
    </dgm:pt>
    <dgm:pt modelId="{FF9714E0-E0A7-428C-AE1D-3E69F330F5D6}" type="pres">
      <dgm:prSet presAssocID="{4B295708-4AFA-49BF-A289-7BB6C0B8875D}" presName="compNode" presStyleCnt="0"/>
      <dgm:spPr/>
    </dgm:pt>
    <dgm:pt modelId="{71C81851-770D-46A8-B586-1F1D6083BA6C}" type="pres">
      <dgm:prSet presAssocID="{4B295708-4AFA-49BF-A289-7BB6C0B8875D}" presName="iconBgRect" presStyleLbl="bgShp" presStyleIdx="0" presStyleCnt="2"/>
      <dgm:spPr/>
    </dgm:pt>
    <dgm:pt modelId="{FECE6178-F5D5-4BF2-AC74-BE3B18CC85B1}" type="pres">
      <dgm:prSet presAssocID="{4B295708-4AFA-49BF-A289-7BB6C0B887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AB1644B-DAAB-47F9-8263-B8DB3F6889CB}" type="pres">
      <dgm:prSet presAssocID="{4B295708-4AFA-49BF-A289-7BB6C0B8875D}" presName="spaceRect" presStyleCnt="0"/>
      <dgm:spPr/>
    </dgm:pt>
    <dgm:pt modelId="{0878DBED-8330-415A-B5C7-96E87467FE59}" type="pres">
      <dgm:prSet presAssocID="{4B295708-4AFA-49BF-A289-7BB6C0B8875D}" presName="textRect" presStyleLbl="revTx" presStyleIdx="0" presStyleCnt="2" custLinFactNeighborX="-1643" custLinFactNeighborY="-21854">
        <dgm:presLayoutVars>
          <dgm:chMax val="1"/>
          <dgm:chPref val="1"/>
        </dgm:presLayoutVars>
      </dgm:prSet>
      <dgm:spPr/>
    </dgm:pt>
    <dgm:pt modelId="{D6F3FC44-CB32-4642-8740-11A6452D5E2D}" type="pres">
      <dgm:prSet presAssocID="{3E0566B0-B2B0-4334-BB3B-C5B4393A4133}" presName="sibTrans" presStyleCnt="0"/>
      <dgm:spPr/>
    </dgm:pt>
    <dgm:pt modelId="{9C003979-CD59-4525-8789-F0B75B59677B}" type="pres">
      <dgm:prSet presAssocID="{4B665FA9-ADA6-426C-B203-665E84AC6099}" presName="compNode" presStyleCnt="0"/>
      <dgm:spPr/>
    </dgm:pt>
    <dgm:pt modelId="{0E69BDA2-7C4A-4512-9C97-5A65686AC8CD}" type="pres">
      <dgm:prSet presAssocID="{4B665FA9-ADA6-426C-B203-665E84AC6099}" presName="iconBgRect" presStyleLbl="bgShp" presStyleIdx="1" presStyleCnt="2"/>
      <dgm:spPr/>
    </dgm:pt>
    <dgm:pt modelId="{2DACCC14-6534-4BE0-954A-991C30E87D02}" type="pres">
      <dgm:prSet presAssocID="{4B665FA9-ADA6-426C-B203-665E84AC60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E3B4DD-B5C6-4129-9A04-1E205EF5A686}" type="pres">
      <dgm:prSet presAssocID="{4B665FA9-ADA6-426C-B203-665E84AC6099}" presName="spaceRect" presStyleCnt="0"/>
      <dgm:spPr/>
    </dgm:pt>
    <dgm:pt modelId="{13F92FA1-24FE-4DE4-A4A1-6CBE1BE640BC}" type="pres">
      <dgm:prSet presAssocID="{4B665FA9-ADA6-426C-B203-665E84AC6099}" presName="textRect" presStyleLbl="revTx" presStyleIdx="1" presStyleCnt="2" custScaleX="111443" custScaleY="78376" custLinFactNeighborX="1643" custLinFactNeighborY="-51576">
        <dgm:presLayoutVars>
          <dgm:chMax val="1"/>
          <dgm:chPref val="1"/>
        </dgm:presLayoutVars>
      </dgm:prSet>
      <dgm:spPr/>
    </dgm:pt>
  </dgm:ptLst>
  <dgm:cxnLst>
    <dgm:cxn modelId="{BFF8AE21-6BB7-4E0F-93EB-6AC03F358B58}" type="presOf" srcId="{53A002F1-A937-4D76-A4DE-FD47D54B48DD}" destId="{C9BDCB4C-30EE-4CDF-BC94-324F007C974D}" srcOrd="0" destOrd="0" presId="urn:microsoft.com/office/officeart/2018/5/layout/IconCircleLabelList"/>
    <dgm:cxn modelId="{0EE0648F-5B92-4DE6-AF43-086BBF87E3C7}" srcId="{53A002F1-A937-4D76-A4DE-FD47D54B48DD}" destId="{4B665FA9-ADA6-426C-B203-665E84AC6099}" srcOrd="1" destOrd="0" parTransId="{810662FA-C0DF-440A-9DBC-1B9186BC737D}" sibTransId="{28C7FD7C-557E-4D8F-B77D-09207855894C}"/>
    <dgm:cxn modelId="{EB7F299E-F6C8-4AD7-BBD6-33A9867A22C4}" type="presOf" srcId="{4B295708-4AFA-49BF-A289-7BB6C0B8875D}" destId="{0878DBED-8330-415A-B5C7-96E87467FE59}" srcOrd="0" destOrd="0" presId="urn:microsoft.com/office/officeart/2018/5/layout/IconCircleLabelList"/>
    <dgm:cxn modelId="{8CAAD79E-32BD-4363-A237-1155995F884E}" srcId="{53A002F1-A937-4D76-A4DE-FD47D54B48DD}" destId="{4B295708-4AFA-49BF-A289-7BB6C0B8875D}" srcOrd="0" destOrd="0" parTransId="{C006DF25-4A40-48B8-915C-53091F2585ED}" sibTransId="{3E0566B0-B2B0-4334-BB3B-C5B4393A4133}"/>
    <dgm:cxn modelId="{D36152C2-3365-4B06-8A29-493346313572}" type="presOf" srcId="{4B665FA9-ADA6-426C-B203-665E84AC6099}" destId="{13F92FA1-24FE-4DE4-A4A1-6CBE1BE640BC}" srcOrd="0" destOrd="0" presId="urn:microsoft.com/office/officeart/2018/5/layout/IconCircleLabelList"/>
    <dgm:cxn modelId="{50AA089A-D4C2-400C-A2A5-C07DB2D19596}" type="presParOf" srcId="{C9BDCB4C-30EE-4CDF-BC94-324F007C974D}" destId="{FF9714E0-E0A7-428C-AE1D-3E69F330F5D6}" srcOrd="0" destOrd="0" presId="urn:microsoft.com/office/officeart/2018/5/layout/IconCircleLabelList"/>
    <dgm:cxn modelId="{B42AEF2A-63A2-4795-A132-691EBA4844C2}" type="presParOf" srcId="{FF9714E0-E0A7-428C-AE1D-3E69F330F5D6}" destId="{71C81851-770D-46A8-B586-1F1D6083BA6C}" srcOrd="0" destOrd="0" presId="urn:microsoft.com/office/officeart/2018/5/layout/IconCircleLabelList"/>
    <dgm:cxn modelId="{1BC52087-2D87-4D01-808B-1B223A80BE2F}" type="presParOf" srcId="{FF9714E0-E0A7-428C-AE1D-3E69F330F5D6}" destId="{FECE6178-F5D5-4BF2-AC74-BE3B18CC85B1}" srcOrd="1" destOrd="0" presId="urn:microsoft.com/office/officeart/2018/5/layout/IconCircleLabelList"/>
    <dgm:cxn modelId="{8C551DA8-4FBC-4F08-86A5-D4BC7DBF5E9D}" type="presParOf" srcId="{FF9714E0-E0A7-428C-AE1D-3E69F330F5D6}" destId="{BAB1644B-DAAB-47F9-8263-B8DB3F6889CB}" srcOrd="2" destOrd="0" presId="urn:microsoft.com/office/officeart/2018/5/layout/IconCircleLabelList"/>
    <dgm:cxn modelId="{80472F45-5117-4B77-9E89-025C94F09DDF}" type="presParOf" srcId="{FF9714E0-E0A7-428C-AE1D-3E69F330F5D6}" destId="{0878DBED-8330-415A-B5C7-96E87467FE59}" srcOrd="3" destOrd="0" presId="urn:microsoft.com/office/officeart/2018/5/layout/IconCircleLabelList"/>
    <dgm:cxn modelId="{0CA74D36-A48F-4A81-A6CB-65FC1E51C923}" type="presParOf" srcId="{C9BDCB4C-30EE-4CDF-BC94-324F007C974D}" destId="{D6F3FC44-CB32-4642-8740-11A6452D5E2D}" srcOrd="1" destOrd="0" presId="urn:microsoft.com/office/officeart/2018/5/layout/IconCircleLabelList"/>
    <dgm:cxn modelId="{43062790-0880-4305-9615-43B953BD8BFD}" type="presParOf" srcId="{C9BDCB4C-30EE-4CDF-BC94-324F007C974D}" destId="{9C003979-CD59-4525-8789-F0B75B59677B}" srcOrd="2" destOrd="0" presId="urn:microsoft.com/office/officeart/2018/5/layout/IconCircleLabelList"/>
    <dgm:cxn modelId="{A1F2A6F8-974F-44E1-A406-2E10455850C7}" type="presParOf" srcId="{9C003979-CD59-4525-8789-F0B75B59677B}" destId="{0E69BDA2-7C4A-4512-9C97-5A65686AC8CD}" srcOrd="0" destOrd="0" presId="urn:microsoft.com/office/officeart/2018/5/layout/IconCircleLabelList"/>
    <dgm:cxn modelId="{73027FFC-954F-4845-83A0-1CB128DB27FA}" type="presParOf" srcId="{9C003979-CD59-4525-8789-F0B75B59677B}" destId="{2DACCC14-6534-4BE0-954A-991C30E87D02}" srcOrd="1" destOrd="0" presId="urn:microsoft.com/office/officeart/2018/5/layout/IconCircleLabelList"/>
    <dgm:cxn modelId="{56E5941A-E8CD-4F4B-8E36-C024504A0A0E}" type="presParOf" srcId="{9C003979-CD59-4525-8789-F0B75B59677B}" destId="{E3E3B4DD-B5C6-4129-9A04-1E205EF5A686}" srcOrd="2" destOrd="0" presId="urn:microsoft.com/office/officeart/2018/5/layout/IconCircleLabelList"/>
    <dgm:cxn modelId="{C2501679-3B8D-47B6-96DF-914C49412B2A}" type="presParOf" srcId="{9C003979-CD59-4525-8789-F0B75B59677B}" destId="{13F92FA1-24FE-4DE4-A4A1-6CBE1BE640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C6239-6059-4E74-9F44-E2E9EB1B95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A7B225-01E0-4436-9C84-D741FB148A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</a:rPr>
            <a:t>REUTILIZACIÓN: </a:t>
          </a:r>
          <a:r>
            <a:rPr lang="en-US" dirty="0"/>
            <a:t>Se </a:t>
          </a:r>
          <a:r>
            <a:rPr lang="en-US" dirty="0" err="1"/>
            <a:t>pueden</a:t>
          </a:r>
          <a:r>
            <a:rPr lang="en-US" dirty="0"/>
            <a:t> usar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diferentes</a:t>
          </a:r>
          <a:r>
            <a:rPr lang="en-US" dirty="0"/>
            <a:t> </a:t>
          </a:r>
          <a:r>
            <a:rPr lang="en-US" dirty="0" err="1"/>
            <a:t>partes</a:t>
          </a:r>
          <a:r>
            <a:rPr lang="en-US" dirty="0"/>
            <a:t> de la </a:t>
          </a:r>
          <a:r>
            <a:rPr lang="en-US" dirty="0" err="1"/>
            <a:t>aplicación</a:t>
          </a:r>
          <a:r>
            <a:rPr lang="en-US" dirty="0"/>
            <a:t> sin </a:t>
          </a:r>
          <a:r>
            <a:rPr lang="en-US" dirty="0" err="1"/>
            <a:t>duplicar</a:t>
          </a:r>
          <a:r>
            <a:rPr lang="en-US" dirty="0"/>
            <a:t> </a:t>
          </a:r>
          <a:r>
            <a:rPr lang="en-US" dirty="0" err="1"/>
            <a:t>código</a:t>
          </a:r>
          <a:r>
            <a:rPr lang="en-US" dirty="0"/>
            <a:t>.</a:t>
          </a:r>
        </a:p>
      </dgm:t>
    </dgm:pt>
    <dgm:pt modelId="{F7FD52C2-3F86-4207-8405-04C96ECC38F9}" type="parTrans" cxnId="{AB56F805-8056-4521-BF33-30E01E66791B}">
      <dgm:prSet/>
      <dgm:spPr/>
      <dgm:t>
        <a:bodyPr/>
        <a:lstStyle/>
        <a:p>
          <a:endParaRPr lang="en-US"/>
        </a:p>
      </dgm:t>
    </dgm:pt>
    <dgm:pt modelId="{23FAF6C4-F9BE-4FA6-A2FB-33AA9FBCF30A}" type="sibTrans" cxnId="{AB56F805-8056-4521-BF33-30E01E66791B}">
      <dgm:prSet/>
      <dgm:spPr/>
      <dgm:t>
        <a:bodyPr/>
        <a:lstStyle/>
        <a:p>
          <a:endParaRPr lang="en-US"/>
        </a:p>
      </dgm:t>
    </dgm:pt>
    <dgm:pt modelId="{9706C799-B298-4F10-9EB3-01D47CC928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</a:rPr>
            <a:t>MANTENIBILIDAD: </a:t>
          </a:r>
          <a:r>
            <a:rPr lang="en-US" dirty="0" err="1"/>
            <a:t>Facilita</a:t>
          </a:r>
          <a:r>
            <a:rPr lang="en-US" dirty="0"/>
            <a:t> la </a:t>
          </a:r>
          <a:r>
            <a:rPr lang="en-US" dirty="0" err="1"/>
            <a:t>gestión</a:t>
          </a:r>
          <a:r>
            <a:rPr lang="en-US" dirty="0"/>
            <a:t> del </a:t>
          </a:r>
          <a:r>
            <a:rPr lang="en-US" dirty="0" err="1"/>
            <a:t>código</a:t>
          </a:r>
          <a:r>
            <a:rPr lang="en-US" dirty="0"/>
            <a:t> al ser </a:t>
          </a:r>
          <a:r>
            <a:rPr lang="en-US" dirty="0" err="1"/>
            <a:t>independientes</a:t>
          </a:r>
          <a:r>
            <a:rPr lang="en-US" dirty="0"/>
            <a:t>.</a:t>
          </a:r>
        </a:p>
      </dgm:t>
    </dgm:pt>
    <dgm:pt modelId="{0BC090B4-26AC-4354-BC8A-8D5571F88250}" type="parTrans" cxnId="{24FE32D4-EDF8-4052-826D-5040BCBC2AF5}">
      <dgm:prSet/>
      <dgm:spPr/>
      <dgm:t>
        <a:bodyPr/>
        <a:lstStyle/>
        <a:p>
          <a:endParaRPr lang="en-US"/>
        </a:p>
      </dgm:t>
    </dgm:pt>
    <dgm:pt modelId="{52ED1DC5-B449-437F-8A66-9FA88FD4513E}" type="sibTrans" cxnId="{24FE32D4-EDF8-4052-826D-5040BCBC2AF5}">
      <dgm:prSet/>
      <dgm:spPr/>
      <dgm:t>
        <a:bodyPr/>
        <a:lstStyle/>
        <a:p>
          <a:endParaRPr lang="en-US"/>
        </a:p>
      </dgm:t>
    </dgm:pt>
    <dgm:pt modelId="{E7CDFBD7-E5F3-4CC5-9F36-315FD74FB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</a:rPr>
            <a:t>ABSTRACCIÓN</a:t>
          </a:r>
          <a:r>
            <a:rPr lang="en-US" dirty="0"/>
            <a:t>: Divide la </a:t>
          </a:r>
          <a:r>
            <a:rPr lang="en-US" dirty="0" err="1"/>
            <a:t>aplicación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partes</a:t>
          </a:r>
          <a:r>
            <a:rPr lang="en-US" dirty="0"/>
            <a:t> </a:t>
          </a:r>
          <a:r>
            <a:rPr lang="en-US" dirty="0" err="1"/>
            <a:t>manejables</a:t>
          </a:r>
          <a:r>
            <a:rPr lang="en-US" dirty="0"/>
            <a:t>.</a:t>
          </a:r>
        </a:p>
      </dgm:t>
    </dgm:pt>
    <dgm:pt modelId="{CB8A35D6-8FF8-41E9-8DF8-EEB5386D4735}" type="parTrans" cxnId="{E3FEE4CA-ECD2-4DD7-9CE1-53FAE00E4014}">
      <dgm:prSet/>
      <dgm:spPr/>
      <dgm:t>
        <a:bodyPr/>
        <a:lstStyle/>
        <a:p>
          <a:endParaRPr lang="en-US"/>
        </a:p>
      </dgm:t>
    </dgm:pt>
    <dgm:pt modelId="{33CE935F-2DF7-43AD-BA5C-BAB2AF159287}" type="sibTrans" cxnId="{E3FEE4CA-ECD2-4DD7-9CE1-53FAE00E4014}">
      <dgm:prSet/>
      <dgm:spPr/>
      <dgm:t>
        <a:bodyPr/>
        <a:lstStyle/>
        <a:p>
          <a:endParaRPr lang="en-US"/>
        </a:p>
      </dgm:t>
    </dgm:pt>
    <dgm:pt modelId="{33308C1B-44F8-4431-A645-3840BFD708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</a:rPr>
            <a:t>INTERACTIVIDAD:</a:t>
          </a:r>
          <a:r>
            <a:rPr lang="en-US" dirty="0"/>
            <a:t> </a:t>
          </a:r>
          <a:r>
            <a:rPr lang="en-US" dirty="0" err="1"/>
            <a:t>Maneja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estado</a:t>
          </a:r>
          <a:r>
            <a:rPr lang="en-US" dirty="0"/>
            <a:t> y la </a:t>
          </a:r>
          <a:r>
            <a:rPr lang="en-US" dirty="0" err="1"/>
            <a:t>lógica</a:t>
          </a:r>
          <a:r>
            <a:rPr lang="en-US" dirty="0"/>
            <a:t> de la UI de forma </a:t>
          </a:r>
          <a:r>
            <a:rPr lang="en-US" dirty="0" err="1"/>
            <a:t>eficiente</a:t>
          </a:r>
          <a:r>
            <a:rPr lang="en-US" dirty="0"/>
            <a:t>.</a:t>
          </a:r>
        </a:p>
      </dgm:t>
    </dgm:pt>
    <dgm:pt modelId="{1CD60F86-198D-4AF4-826E-5C9352B925C8}" type="parTrans" cxnId="{E71EA9E7-6495-4E7C-83ED-FCC122B33E87}">
      <dgm:prSet/>
      <dgm:spPr/>
      <dgm:t>
        <a:bodyPr/>
        <a:lstStyle/>
        <a:p>
          <a:endParaRPr lang="en-US"/>
        </a:p>
      </dgm:t>
    </dgm:pt>
    <dgm:pt modelId="{6B007793-87E9-490B-AAA7-ED117B2AF76A}" type="sibTrans" cxnId="{E71EA9E7-6495-4E7C-83ED-FCC122B33E87}">
      <dgm:prSet/>
      <dgm:spPr/>
      <dgm:t>
        <a:bodyPr/>
        <a:lstStyle/>
        <a:p>
          <a:endParaRPr lang="en-US"/>
        </a:p>
      </dgm:t>
    </dgm:pt>
    <dgm:pt modelId="{F0F21759-2C35-444A-A3B0-945BBF6F9A45}" type="pres">
      <dgm:prSet presAssocID="{CCAC6239-6059-4E74-9F44-E2E9EB1B9543}" presName="root" presStyleCnt="0">
        <dgm:presLayoutVars>
          <dgm:dir/>
          <dgm:resizeHandles val="exact"/>
        </dgm:presLayoutVars>
      </dgm:prSet>
      <dgm:spPr/>
    </dgm:pt>
    <dgm:pt modelId="{9D288104-22E9-4C96-939E-8B7B1C72B3BC}" type="pres">
      <dgm:prSet presAssocID="{E4A7B225-01E0-4436-9C84-D741FB148AB8}" presName="compNode" presStyleCnt="0"/>
      <dgm:spPr/>
    </dgm:pt>
    <dgm:pt modelId="{57B2914E-EC65-4392-9D20-DA099ED644E3}" type="pres">
      <dgm:prSet presAssocID="{E4A7B225-01E0-4436-9C84-D741FB148AB8}" presName="bgRect" presStyleLbl="bgShp" presStyleIdx="0" presStyleCnt="4"/>
      <dgm:spPr/>
    </dgm:pt>
    <dgm:pt modelId="{22E669F1-AE72-48E9-B612-D4C47568253B}" type="pres">
      <dgm:prSet presAssocID="{E4A7B225-01E0-4436-9C84-D741FB148A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E52C001D-5BB1-4503-9F0D-5A5BBB96B6FD}" type="pres">
      <dgm:prSet presAssocID="{E4A7B225-01E0-4436-9C84-D741FB148AB8}" presName="spaceRect" presStyleCnt="0"/>
      <dgm:spPr/>
    </dgm:pt>
    <dgm:pt modelId="{0873B55C-6217-4157-B289-D60B9138500D}" type="pres">
      <dgm:prSet presAssocID="{E4A7B225-01E0-4436-9C84-D741FB148AB8}" presName="parTx" presStyleLbl="revTx" presStyleIdx="0" presStyleCnt="4">
        <dgm:presLayoutVars>
          <dgm:chMax val="0"/>
          <dgm:chPref val="0"/>
        </dgm:presLayoutVars>
      </dgm:prSet>
      <dgm:spPr/>
    </dgm:pt>
    <dgm:pt modelId="{8F8EFEA2-0003-4172-A83C-36F8C1F426DE}" type="pres">
      <dgm:prSet presAssocID="{23FAF6C4-F9BE-4FA6-A2FB-33AA9FBCF30A}" presName="sibTrans" presStyleCnt="0"/>
      <dgm:spPr/>
    </dgm:pt>
    <dgm:pt modelId="{0F3A6B89-9A04-40A2-B36A-20FEE423908F}" type="pres">
      <dgm:prSet presAssocID="{9706C799-B298-4F10-9EB3-01D47CC928FC}" presName="compNode" presStyleCnt="0"/>
      <dgm:spPr/>
    </dgm:pt>
    <dgm:pt modelId="{03447057-093D-4953-95B4-CAE3E9B2C509}" type="pres">
      <dgm:prSet presAssocID="{9706C799-B298-4F10-9EB3-01D47CC928FC}" presName="bgRect" presStyleLbl="bgShp" presStyleIdx="1" presStyleCnt="4"/>
      <dgm:spPr/>
    </dgm:pt>
    <dgm:pt modelId="{0554F8F6-6E6B-4413-AC79-03144D46E700}" type="pres">
      <dgm:prSet presAssocID="{9706C799-B298-4F10-9EB3-01D47CC928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F35B5D5-5D0D-48CF-8615-15728665BDCC}" type="pres">
      <dgm:prSet presAssocID="{9706C799-B298-4F10-9EB3-01D47CC928FC}" presName="spaceRect" presStyleCnt="0"/>
      <dgm:spPr/>
    </dgm:pt>
    <dgm:pt modelId="{A69E1719-FD20-4827-86BC-2E71A8CB8F8C}" type="pres">
      <dgm:prSet presAssocID="{9706C799-B298-4F10-9EB3-01D47CC928FC}" presName="parTx" presStyleLbl="revTx" presStyleIdx="1" presStyleCnt="4">
        <dgm:presLayoutVars>
          <dgm:chMax val="0"/>
          <dgm:chPref val="0"/>
        </dgm:presLayoutVars>
      </dgm:prSet>
      <dgm:spPr/>
    </dgm:pt>
    <dgm:pt modelId="{6C03D1A8-61D6-4027-987C-8ED2DE09BFD4}" type="pres">
      <dgm:prSet presAssocID="{52ED1DC5-B449-437F-8A66-9FA88FD4513E}" presName="sibTrans" presStyleCnt="0"/>
      <dgm:spPr/>
    </dgm:pt>
    <dgm:pt modelId="{2181F2CF-46FA-4BC6-8CD5-79BF4480C4F1}" type="pres">
      <dgm:prSet presAssocID="{E7CDFBD7-E5F3-4CC5-9F36-315FD74FBFA5}" presName="compNode" presStyleCnt="0"/>
      <dgm:spPr/>
    </dgm:pt>
    <dgm:pt modelId="{83B22535-4037-411F-9DA8-ECFA9AE4C6F6}" type="pres">
      <dgm:prSet presAssocID="{E7CDFBD7-E5F3-4CC5-9F36-315FD74FBFA5}" presName="bgRect" presStyleLbl="bgShp" presStyleIdx="2" presStyleCnt="4"/>
      <dgm:spPr/>
    </dgm:pt>
    <dgm:pt modelId="{BEDDD6CB-0700-4C23-A03C-6D2E7244E79B}" type="pres">
      <dgm:prSet presAssocID="{E7CDFBD7-E5F3-4CC5-9F36-315FD74FBF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D2CF3733-A4A8-4C92-9EA9-4425B1EB08F7}" type="pres">
      <dgm:prSet presAssocID="{E7CDFBD7-E5F3-4CC5-9F36-315FD74FBFA5}" presName="spaceRect" presStyleCnt="0"/>
      <dgm:spPr/>
    </dgm:pt>
    <dgm:pt modelId="{AAE5B011-FBA8-4016-9972-B48B23B380B8}" type="pres">
      <dgm:prSet presAssocID="{E7CDFBD7-E5F3-4CC5-9F36-315FD74FBFA5}" presName="parTx" presStyleLbl="revTx" presStyleIdx="2" presStyleCnt="4">
        <dgm:presLayoutVars>
          <dgm:chMax val="0"/>
          <dgm:chPref val="0"/>
        </dgm:presLayoutVars>
      </dgm:prSet>
      <dgm:spPr/>
    </dgm:pt>
    <dgm:pt modelId="{AD136904-D007-4FB2-987B-B0936D4F96C0}" type="pres">
      <dgm:prSet presAssocID="{33CE935F-2DF7-43AD-BA5C-BAB2AF159287}" presName="sibTrans" presStyleCnt="0"/>
      <dgm:spPr/>
    </dgm:pt>
    <dgm:pt modelId="{27882401-8C65-4B60-ACFB-55BE967CA53F}" type="pres">
      <dgm:prSet presAssocID="{33308C1B-44F8-4431-A645-3840BFD708EE}" presName="compNode" presStyleCnt="0"/>
      <dgm:spPr/>
    </dgm:pt>
    <dgm:pt modelId="{8E8566CC-5136-423E-B871-DF5129586062}" type="pres">
      <dgm:prSet presAssocID="{33308C1B-44F8-4431-A645-3840BFD708EE}" presName="bgRect" presStyleLbl="bgShp" presStyleIdx="3" presStyleCnt="4"/>
      <dgm:spPr/>
    </dgm:pt>
    <dgm:pt modelId="{70DD8B24-70EE-4088-8E0C-521B871030C2}" type="pres">
      <dgm:prSet presAssocID="{33308C1B-44F8-4431-A645-3840BFD708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DA84959-3464-4AE7-9714-27A4F9A59929}" type="pres">
      <dgm:prSet presAssocID="{33308C1B-44F8-4431-A645-3840BFD708EE}" presName="spaceRect" presStyleCnt="0"/>
      <dgm:spPr/>
    </dgm:pt>
    <dgm:pt modelId="{563B2B41-5142-43F9-8E8B-89E26D47F0AB}" type="pres">
      <dgm:prSet presAssocID="{33308C1B-44F8-4431-A645-3840BFD708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56F805-8056-4521-BF33-30E01E66791B}" srcId="{CCAC6239-6059-4E74-9F44-E2E9EB1B9543}" destId="{E4A7B225-01E0-4436-9C84-D741FB148AB8}" srcOrd="0" destOrd="0" parTransId="{F7FD52C2-3F86-4207-8405-04C96ECC38F9}" sibTransId="{23FAF6C4-F9BE-4FA6-A2FB-33AA9FBCF30A}"/>
    <dgm:cxn modelId="{CE3F9309-E0FF-4D4F-905E-6CDDEB3C43DB}" type="presOf" srcId="{E4A7B225-01E0-4436-9C84-D741FB148AB8}" destId="{0873B55C-6217-4157-B289-D60B9138500D}" srcOrd="0" destOrd="0" presId="urn:microsoft.com/office/officeart/2018/2/layout/IconVerticalSolidList"/>
    <dgm:cxn modelId="{92960723-1A34-4077-B247-696996DC88C7}" type="presOf" srcId="{9706C799-B298-4F10-9EB3-01D47CC928FC}" destId="{A69E1719-FD20-4827-86BC-2E71A8CB8F8C}" srcOrd="0" destOrd="0" presId="urn:microsoft.com/office/officeart/2018/2/layout/IconVerticalSolidList"/>
    <dgm:cxn modelId="{10A7F6A1-F3AA-4FC5-A938-2834AF156DF1}" type="presOf" srcId="{E7CDFBD7-E5F3-4CC5-9F36-315FD74FBFA5}" destId="{AAE5B011-FBA8-4016-9972-B48B23B380B8}" srcOrd="0" destOrd="0" presId="urn:microsoft.com/office/officeart/2018/2/layout/IconVerticalSolidList"/>
    <dgm:cxn modelId="{E3FEE4CA-ECD2-4DD7-9CE1-53FAE00E4014}" srcId="{CCAC6239-6059-4E74-9F44-E2E9EB1B9543}" destId="{E7CDFBD7-E5F3-4CC5-9F36-315FD74FBFA5}" srcOrd="2" destOrd="0" parTransId="{CB8A35D6-8FF8-41E9-8DF8-EEB5386D4735}" sibTransId="{33CE935F-2DF7-43AD-BA5C-BAB2AF159287}"/>
    <dgm:cxn modelId="{24FE32D4-EDF8-4052-826D-5040BCBC2AF5}" srcId="{CCAC6239-6059-4E74-9F44-E2E9EB1B9543}" destId="{9706C799-B298-4F10-9EB3-01D47CC928FC}" srcOrd="1" destOrd="0" parTransId="{0BC090B4-26AC-4354-BC8A-8D5571F88250}" sibTransId="{52ED1DC5-B449-437F-8A66-9FA88FD4513E}"/>
    <dgm:cxn modelId="{E71EA9E7-6495-4E7C-83ED-FCC122B33E87}" srcId="{CCAC6239-6059-4E74-9F44-E2E9EB1B9543}" destId="{33308C1B-44F8-4431-A645-3840BFD708EE}" srcOrd="3" destOrd="0" parTransId="{1CD60F86-198D-4AF4-826E-5C9352B925C8}" sibTransId="{6B007793-87E9-490B-AAA7-ED117B2AF76A}"/>
    <dgm:cxn modelId="{6F0764EC-9C6E-4201-9497-8146B3263E4B}" type="presOf" srcId="{CCAC6239-6059-4E74-9F44-E2E9EB1B9543}" destId="{F0F21759-2C35-444A-A3B0-945BBF6F9A45}" srcOrd="0" destOrd="0" presId="urn:microsoft.com/office/officeart/2018/2/layout/IconVerticalSolidList"/>
    <dgm:cxn modelId="{7F127FEF-2F83-4159-B70D-7D6AF17A5B8D}" type="presOf" srcId="{33308C1B-44F8-4431-A645-3840BFD708EE}" destId="{563B2B41-5142-43F9-8E8B-89E26D47F0AB}" srcOrd="0" destOrd="0" presId="urn:microsoft.com/office/officeart/2018/2/layout/IconVerticalSolidList"/>
    <dgm:cxn modelId="{41E7C644-4F48-40A6-9F3A-666AD6A1047C}" type="presParOf" srcId="{F0F21759-2C35-444A-A3B0-945BBF6F9A45}" destId="{9D288104-22E9-4C96-939E-8B7B1C72B3BC}" srcOrd="0" destOrd="0" presId="urn:microsoft.com/office/officeart/2018/2/layout/IconVerticalSolidList"/>
    <dgm:cxn modelId="{56624ECA-A0C9-4A8E-B1FD-7AA3CAFA1C4D}" type="presParOf" srcId="{9D288104-22E9-4C96-939E-8B7B1C72B3BC}" destId="{57B2914E-EC65-4392-9D20-DA099ED644E3}" srcOrd="0" destOrd="0" presId="urn:microsoft.com/office/officeart/2018/2/layout/IconVerticalSolidList"/>
    <dgm:cxn modelId="{DF5CE12A-AE3E-40BD-A3BF-CDBEF87D96B1}" type="presParOf" srcId="{9D288104-22E9-4C96-939E-8B7B1C72B3BC}" destId="{22E669F1-AE72-48E9-B612-D4C47568253B}" srcOrd="1" destOrd="0" presId="urn:microsoft.com/office/officeart/2018/2/layout/IconVerticalSolidList"/>
    <dgm:cxn modelId="{FD98C1E0-C0C6-4674-AFDF-41797F968391}" type="presParOf" srcId="{9D288104-22E9-4C96-939E-8B7B1C72B3BC}" destId="{E52C001D-5BB1-4503-9F0D-5A5BBB96B6FD}" srcOrd="2" destOrd="0" presId="urn:microsoft.com/office/officeart/2018/2/layout/IconVerticalSolidList"/>
    <dgm:cxn modelId="{15D4E637-67F5-4B80-B920-6CFF63C28F9D}" type="presParOf" srcId="{9D288104-22E9-4C96-939E-8B7B1C72B3BC}" destId="{0873B55C-6217-4157-B289-D60B9138500D}" srcOrd="3" destOrd="0" presId="urn:microsoft.com/office/officeart/2018/2/layout/IconVerticalSolidList"/>
    <dgm:cxn modelId="{CC800ED0-6746-4909-934B-C82417F1B086}" type="presParOf" srcId="{F0F21759-2C35-444A-A3B0-945BBF6F9A45}" destId="{8F8EFEA2-0003-4172-A83C-36F8C1F426DE}" srcOrd="1" destOrd="0" presId="urn:microsoft.com/office/officeart/2018/2/layout/IconVerticalSolidList"/>
    <dgm:cxn modelId="{C2C96940-1BE4-45C0-8B9B-1EDCEC839F94}" type="presParOf" srcId="{F0F21759-2C35-444A-A3B0-945BBF6F9A45}" destId="{0F3A6B89-9A04-40A2-B36A-20FEE423908F}" srcOrd="2" destOrd="0" presId="urn:microsoft.com/office/officeart/2018/2/layout/IconVerticalSolidList"/>
    <dgm:cxn modelId="{EA9A9AA4-2DD3-40A9-8DC4-B14B5BAB0EFF}" type="presParOf" srcId="{0F3A6B89-9A04-40A2-B36A-20FEE423908F}" destId="{03447057-093D-4953-95B4-CAE3E9B2C509}" srcOrd="0" destOrd="0" presId="urn:microsoft.com/office/officeart/2018/2/layout/IconVerticalSolidList"/>
    <dgm:cxn modelId="{0D31A8DF-ADC5-4BC0-A53B-BB23A1A1F39B}" type="presParOf" srcId="{0F3A6B89-9A04-40A2-B36A-20FEE423908F}" destId="{0554F8F6-6E6B-4413-AC79-03144D46E700}" srcOrd="1" destOrd="0" presId="urn:microsoft.com/office/officeart/2018/2/layout/IconVerticalSolidList"/>
    <dgm:cxn modelId="{14F525E5-57DF-4264-847A-4D9148DB4CB5}" type="presParOf" srcId="{0F3A6B89-9A04-40A2-B36A-20FEE423908F}" destId="{BF35B5D5-5D0D-48CF-8615-15728665BDCC}" srcOrd="2" destOrd="0" presId="urn:microsoft.com/office/officeart/2018/2/layout/IconVerticalSolidList"/>
    <dgm:cxn modelId="{A7F4D756-5438-4597-9115-0CA062CF02F2}" type="presParOf" srcId="{0F3A6B89-9A04-40A2-B36A-20FEE423908F}" destId="{A69E1719-FD20-4827-86BC-2E71A8CB8F8C}" srcOrd="3" destOrd="0" presId="urn:microsoft.com/office/officeart/2018/2/layout/IconVerticalSolidList"/>
    <dgm:cxn modelId="{4E278110-CC79-4181-AB86-B8183435FFDD}" type="presParOf" srcId="{F0F21759-2C35-444A-A3B0-945BBF6F9A45}" destId="{6C03D1A8-61D6-4027-987C-8ED2DE09BFD4}" srcOrd="3" destOrd="0" presId="urn:microsoft.com/office/officeart/2018/2/layout/IconVerticalSolidList"/>
    <dgm:cxn modelId="{AE288AA5-9DAD-4A9B-BC93-78A3DFAF8A10}" type="presParOf" srcId="{F0F21759-2C35-444A-A3B0-945BBF6F9A45}" destId="{2181F2CF-46FA-4BC6-8CD5-79BF4480C4F1}" srcOrd="4" destOrd="0" presId="urn:microsoft.com/office/officeart/2018/2/layout/IconVerticalSolidList"/>
    <dgm:cxn modelId="{6CF669D8-C2C8-4131-85F0-AB7EEBA7D68D}" type="presParOf" srcId="{2181F2CF-46FA-4BC6-8CD5-79BF4480C4F1}" destId="{83B22535-4037-411F-9DA8-ECFA9AE4C6F6}" srcOrd="0" destOrd="0" presId="urn:microsoft.com/office/officeart/2018/2/layout/IconVerticalSolidList"/>
    <dgm:cxn modelId="{A5D569AC-C82A-402B-8123-6C8A7873BAE3}" type="presParOf" srcId="{2181F2CF-46FA-4BC6-8CD5-79BF4480C4F1}" destId="{BEDDD6CB-0700-4C23-A03C-6D2E7244E79B}" srcOrd="1" destOrd="0" presId="urn:microsoft.com/office/officeart/2018/2/layout/IconVerticalSolidList"/>
    <dgm:cxn modelId="{88B4EBF3-E941-40CC-9CA4-70D34447DF55}" type="presParOf" srcId="{2181F2CF-46FA-4BC6-8CD5-79BF4480C4F1}" destId="{D2CF3733-A4A8-4C92-9EA9-4425B1EB08F7}" srcOrd="2" destOrd="0" presId="urn:microsoft.com/office/officeart/2018/2/layout/IconVerticalSolidList"/>
    <dgm:cxn modelId="{05823272-F9DD-4A39-AB7C-546B0AB2CB2A}" type="presParOf" srcId="{2181F2CF-46FA-4BC6-8CD5-79BF4480C4F1}" destId="{AAE5B011-FBA8-4016-9972-B48B23B380B8}" srcOrd="3" destOrd="0" presId="urn:microsoft.com/office/officeart/2018/2/layout/IconVerticalSolidList"/>
    <dgm:cxn modelId="{E0FEFC26-916F-4BCE-85C0-FA2DDFA5B93D}" type="presParOf" srcId="{F0F21759-2C35-444A-A3B0-945BBF6F9A45}" destId="{AD136904-D007-4FB2-987B-B0936D4F96C0}" srcOrd="5" destOrd="0" presId="urn:microsoft.com/office/officeart/2018/2/layout/IconVerticalSolidList"/>
    <dgm:cxn modelId="{D6BC6ACD-29B7-458A-AB35-2FD8BDBC6631}" type="presParOf" srcId="{F0F21759-2C35-444A-A3B0-945BBF6F9A45}" destId="{27882401-8C65-4B60-ACFB-55BE967CA53F}" srcOrd="6" destOrd="0" presId="urn:microsoft.com/office/officeart/2018/2/layout/IconVerticalSolidList"/>
    <dgm:cxn modelId="{2A0437C7-5D70-44E1-91F8-415244494725}" type="presParOf" srcId="{27882401-8C65-4B60-ACFB-55BE967CA53F}" destId="{8E8566CC-5136-423E-B871-DF5129586062}" srcOrd="0" destOrd="0" presId="urn:microsoft.com/office/officeart/2018/2/layout/IconVerticalSolidList"/>
    <dgm:cxn modelId="{1BFDF472-C730-406D-9D52-98E66F7533B6}" type="presParOf" srcId="{27882401-8C65-4B60-ACFB-55BE967CA53F}" destId="{70DD8B24-70EE-4088-8E0C-521B871030C2}" srcOrd="1" destOrd="0" presId="urn:microsoft.com/office/officeart/2018/2/layout/IconVerticalSolidList"/>
    <dgm:cxn modelId="{DFFB706B-90A1-4050-A68C-1B56CFAE5542}" type="presParOf" srcId="{27882401-8C65-4B60-ACFB-55BE967CA53F}" destId="{DDA84959-3464-4AE7-9714-27A4F9A59929}" srcOrd="2" destOrd="0" presId="urn:microsoft.com/office/officeart/2018/2/layout/IconVerticalSolidList"/>
    <dgm:cxn modelId="{F4AEC73F-B64F-44C5-9CC0-D645AF3E04A6}" type="presParOf" srcId="{27882401-8C65-4B60-ACFB-55BE967CA53F}" destId="{563B2B41-5142-43F9-8E8B-89E26D47F0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A06B4C-D819-43F5-B0EA-A0491CBC300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A4BABF7-9D04-456E-AF31-23585896966C}">
      <dgm:prSet/>
      <dgm:spPr/>
      <dgm:t>
        <a:bodyPr/>
        <a:lstStyle/>
        <a:p>
          <a:r>
            <a:rPr lang="en-US"/>
            <a:t>Cuando el código es demasiado simple y no justifica encapsulación.</a:t>
          </a:r>
        </a:p>
      </dgm:t>
    </dgm:pt>
    <dgm:pt modelId="{7388B2B2-467E-4F8C-A9AA-E7D647686815}" type="parTrans" cxnId="{639F9EAA-4822-433E-9CD2-97156498E05B}">
      <dgm:prSet/>
      <dgm:spPr/>
      <dgm:t>
        <a:bodyPr/>
        <a:lstStyle/>
        <a:p>
          <a:endParaRPr lang="en-US"/>
        </a:p>
      </dgm:t>
    </dgm:pt>
    <dgm:pt modelId="{7BB67D2B-24D4-40E1-89AB-581654D207F4}" type="sibTrans" cxnId="{639F9EAA-4822-433E-9CD2-97156498E05B}">
      <dgm:prSet/>
      <dgm:spPr/>
      <dgm:t>
        <a:bodyPr/>
        <a:lstStyle/>
        <a:p>
          <a:endParaRPr lang="en-US"/>
        </a:p>
      </dgm:t>
    </dgm:pt>
    <dgm:pt modelId="{6D9D16AE-C428-4DAB-BB51-F60D6163508C}">
      <dgm:prSet/>
      <dgm:spPr/>
      <dgm:t>
        <a:bodyPr/>
        <a:lstStyle/>
        <a:p>
          <a:r>
            <a:rPr lang="en-US"/>
            <a:t>Si no será reutilizable y su implementación añade complejidad innecesaria.</a:t>
          </a:r>
        </a:p>
      </dgm:t>
    </dgm:pt>
    <dgm:pt modelId="{31CDDEC1-02CF-4848-8232-B1964C1675CB}" type="parTrans" cxnId="{39F45B76-C07A-46C0-B9C4-49E31C0F37BC}">
      <dgm:prSet/>
      <dgm:spPr/>
      <dgm:t>
        <a:bodyPr/>
        <a:lstStyle/>
        <a:p>
          <a:endParaRPr lang="en-US"/>
        </a:p>
      </dgm:t>
    </dgm:pt>
    <dgm:pt modelId="{6AD5FD30-3709-49A7-BE3A-2122483ED413}" type="sibTrans" cxnId="{39F45B76-C07A-46C0-B9C4-49E31C0F37BC}">
      <dgm:prSet/>
      <dgm:spPr/>
      <dgm:t>
        <a:bodyPr/>
        <a:lstStyle/>
        <a:p>
          <a:endParaRPr lang="en-US"/>
        </a:p>
      </dgm:t>
    </dgm:pt>
    <dgm:pt modelId="{99644A78-2293-4695-87B1-6BF89AED730F}">
      <dgm:prSet/>
      <dgm:spPr/>
      <dgm:t>
        <a:bodyPr/>
        <a:lstStyle/>
        <a:p>
          <a:r>
            <a:rPr lang="en-US" dirty="0" err="1"/>
            <a:t>Cuando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rendimiento</a:t>
          </a:r>
          <a:r>
            <a:rPr lang="en-US" dirty="0"/>
            <a:t> se </a:t>
          </a:r>
          <a:r>
            <a:rPr lang="en-US" dirty="0" err="1"/>
            <a:t>ve</a:t>
          </a:r>
          <a:r>
            <a:rPr lang="en-US" dirty="0"/>
            <a:t> </a:t>
          </a:r>
          <a:r>
            <a:rPr lang="en-US" dirty="0" err="1"/>
            <a:t>afectado</a:t>
          </a:r>
          <a:r>
            <a:rPr lang="en-US" dirty="0"/>
            <a:t> por la </a:t>
          </a:r>
          <a:r>
            <a:rPr lang="en-US" dirty="0" err="1"/>
            <a:t>sobrecarga</a:t>
          </a:r>
          <a:r>
            <a:rPr lang="en-US" dirty="0"/>
            <a:t> de </a:t>
          </a:r>
          <a:r>
            <a:rPr lang="en-US" dirty="0" err="1"/>
            <a:t>múltiples</a:t>
          </a:r>
          <a:r>
            <a:rPr lang="en-US" dirty="0"/>
            <a:t> </a:t>
          </a:r>
          <a:r>
            <a:rPr lang="en-US" dirty="0" err="1"/>
            <a:t>componentes</a:t>
          </a:r>
          <a:r>
            <a:rPr lang="en-US" dirty="0"/>
            <a:t> </a:t>
          </a:r>
          <a:r>
            <a:rPr lang="en-US" dirty="0" err="1"/>
            <a:t>pequeños</a:t>
          </a:r>
          <a:r>
            <a:rPr lang="en-US" dirty="0"/>
            <a:t>.</a:t>
          </a:r>
        </a:p>
      </dgm:t>
    </dgm:pt>
    <dgm:pt modelId="{572688C3-5157-4DF9-9CC9-3618D6CBE430}" type="parTrans" cxnId="{B9A059C1-5576-4F02-BB1D-743ED7F35D4B}">
      <dgm:prSet/>
      <dgm:spPr/>
      <dgm:t>
        <a:bodyPr/>
        <a:lstStyle/>
        <a:p>
          <a:endParaRPr lang="en-US"/>
        </a:p>
      </dgm:t>
    </dgm:pt>
    <dgm:pt modelId="{7F0EBB7B-C857-4981-BEF6-73BDBC371289}" type="sibTrans" cxnId="{B9A059C1-5576-4F02-BB1D-743ED7F35D4B}">
      <dgm:prSet/>
      <dgm:spPr/>
      <dgm:t>
        <a:bodyPr/>
        <a:lstStyle/>
        <a:p>
          <a:endParaRPr lang="en-US"/>
        </a:p>
      </dgm:t>
    </dgm:pt>
    <dgm:pt modelId="{7D1CB7B0-B9BC-49A0-BC29-05FAA0CC8678}" type="pres">
      <dgm:prSet presAssocID="{46A06B4C-D819-43F5-B0EA-A0491CBC30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54267D-D5B6-4E27-BCF6-CDFF34FA6329}" type="pres">
      <dgm:prSet presAssocID="{2A4BABF7-9D04-456E-AF31-23585896966C}" presName="hierRoot1" presStyleCnt="0"/>
      <dgm:spPr/>
    </dgm:pt>
    <dgm:pt modelId="{AC6E55F2-C9C0-497B-825D-4858892C1B14}" type="pres">
      <dgm:prSet presAssocID="{2A4BABF7-9D04-456E-AF31-23585896966C}" presName="composite" presStyleCnt="0"/>
      <dgm:spPr/>
    </dgm:pt>
    <dgm:pt modelId="{D0149D6A-3498-418F-8CF7-E2591878575F}" type="pres">
      <dgm:prSet presAssocID="{2A4BABF7-9D04-456E-AF31-23585896966C}" presName="background" presStyleLbl="node0" presStyleIdx="0" presStyleCnt="3"/>
      <dgm:spPr/>
    </dgm:pt>
    <dgm:pt modelId="{2B081A65-E7F0-4F3F-93E4-7C810848F2AA}" type="pres">
      <dgm:prSet presAssocID="{2A4BABF7-9D04-456E-AF31-23585896966C}" presName="text" presStyleLbl="fgAcc0" presStyleIdx="0" presStyleCnt="3">
        <dgm:presLayoutVars>
          <dgm:chPref val="3"/>
        </dgm:presLayoutVars>
      </dgm:prSet>
      <dgm:spPr/>
    </dgm:pt>
    <dgm:pt modelId="{6712AD2D-478A-4304-B923-E26BE6E96DEB}" type="pres">
      <dgm:prSet presAssocID="{2A4BABF7-9D04-456E-AF31-23585896966C}" presName="hierChild2" presStyleCnt="0"/>
      <dgm:spPr/>
    </dgm:pt>
    <dgm:pt modelId="{2259721F-6E7D-47E5-B085-82BCFAACFB5F}" type="pres">
      <dgm:prSet presAssocID="{6D9D16AE-C428-4DAB-BB51-F60D6163508C}" presName="hierRoot1" presStyleCnt="0"/>
      <dgm:spPr/>
    </dgm:pt>
    <dgm:pt modelId="{99829630-927E-42BE-8645-36F515214FF6}" type="pres">
      <dgm:prSet presAssocID="{6D9D16AE-C428-4DAB-BB51-F60D6163508C}" presName="composite" presStyleCnt="0"/>
      <dgm:spPr/>
    </dgm:pt>
    <dgm:pt modelId="{A229F5FE-D5AB-4DB5-9E19-B457EEE3B00D}" type="pres">
      <dgm:prSet presAssocID="{6D9D16AE-C428-4DAB-BB51-F60D6163508C}" presName="background" presStyleLbl="node0" presStyleIdx="1" presStyleCnt="3"/>
      <dgm:spPr/>
    </dgm:pt>
    <dgm:pt modelId="{C26EDBA3-C75F-4FB9-B630-D9907D81EFEF}" type="pres">
      <dgm:prSet presAssocID="{6D9D16AE-C428-4DAB-BB51-F60D6163508C}" presName="text" presStyleLbl="fgAcc0" presStyleIdx="1" presStyleCnt="3">
        <dgm:presLayoutVars>
          <dgm:chPref val="3"/>
        </dgm:presLayoutVars>
      </dgm:prSet>
      <dgm:spPr/>
    </dgm:pt>
    <dgm:pt modelId="{3D69D8AA-55B9-4124-879A-DFB6F95B5EDB}" type="pres">
      <dgm:prSet presAssocID="{6D9D16AE-C428-4DAB-BB51-F60D6163508C}" presName="hierChild2" presStyleCnt="0"/>
      <dgm:spPr/>
    </dgm:pt>
    <dgm:pt modelId="{E159B739-A49F-47BE-889E-AEFCF5417FD1}" type="pres">
      <dgm:prSet presAssocID="{99644A78-2293-4695-87B1-6BF89AED730F}" presName="hierRoot1" presStyleCnt="0"/>
      <dgm:spPr/>
    </dgm:pt>
    <dgm:pt modelId="{00CC758E-8B82-459B-B53F-5C88A3757DB8}" type="pres">
      <dgm:prSet presAssocID="{99644A78-2293-4695-87B1-6BF89AED730F}" presName="composite" presStyleCnt="0"/>
      <dgm:spPr/>
    </dgm:pt>
    <dgm:pt modelId="{7BE838E2-A71E-4031-A8E3-2C50B807EF45}" type="pres">
      <dgm:prSet presAssocID="{99644A78-2293-4695-87B1-6BF89AED730F}" presName="background" presStyleLbl="node0" presStyleIdx="2" presStyleCnt="3"/>
      <dgm:spPr/>
    </dgm:pt>
    <dgm:pt modelId="{14E5D70F-1BA9-4204-B81F-F57E54F25EA3}" type="pres">
      <dgm:prSet presAssocID="{99644A78-2293-4695-87B1-6BF89AED730F}" presName="text" presStyleLbl="fgAcc0" presStyleIdx="2" presStyleCnt="3">
        <dgm:presLayoutVars>
          <dgm:chPref val="3"/>
        </dgm:presLayoutVars>
      </dgm:prSet>
      <dgm:spPr/>
    </dgm:pt>
    <dgm:pt modelId="{5A054197-4D37-4A68-9A87-2750E1C4CE76}" type="pres">
      <dgm:prSet presAssocID="{99644A78-2293-4695-87B1-6BF89AED730F}" presName="hierChild2" presStyleCnt="0"/>
      <dgm:spPr/>
    </dgm:pt>
  </dgm:ptLst>
  <dgm:cxnLst>
    <dgm:cxn modelId="{92316A1F-B9AF-494C-A205-B6480DE688DC}" type="presOf" srcId="{99644A78-2293-4695-87B1-6BF89AED730F}" destId="{14E5D70F-1BA9-4204-B81F-F57E54F25EA3}" srcOrd="0" destOrd="0" presId="urn:microsoft.com/office/officeart/2005/8/layout/hierarchy1"/>
    <dgm:cxn modelId="{5F9BB35D-57AD-4012-8E22-9D7462F05B71}" type="presOf" srcId="{6D9D16AE-C428-4DAB-BB51-F60D6163508C}" destId="{C26EDBA3-C75F-4FB9-B630-D9907D81EFEF}" srcOrd="0" destOrd="0" presId="urn:microsoft.com/office/officeart/2005/8/layout/hierarchy1"/>
    <dgm:cxn modelId="{39F45B76-C07A-46C0-B9C4-49E31C0F37BC}" srcId="{46A06B4C-D819-43F5-B0EA-A0491CBC3007}" destId="{6D9D16AE-C428-4DAB-BB51-F60D6163508C}" srcOrd="1" destOrd="0" parTransId="{31CDDEC1-02CF-4848-8232-B1964C1675CB}" sibTransId="{6AD5FD30-3709-49A7-BE3A-2122483ED413}"/>
    <dgm:cxn modelId="{639F9EAA-4822-433E-9CD2-97156498E05B}" srcId="{46A06B4C-D819-43F5-B0EA-A0491CBC3007}" destId="{2A4BABF7-9D04-456E-AF31-23585896966C}" srcOrd="0" destOrd="0" parTransId="{7388B2B2-467E-4F8C-A9AA-E7D647686815}" sibTransId="{7BB67D2B-24D4-40E1-89AB-581654D207F4}"/>
    <dgm:cxn modelId="{B9A059C1-5576-4F02-BB1D-743ED7F35D4B}" srcId="{46A06B4C-D819-43F5-B0EA-A0491CBC3007}" destId="{99644A78-2293-4695-87B1-6BF89AED730F}" srcOrd="2" destOrd="0" parTransId="{572688C3-5157-4DF9-9CC9-3618D6CBE430}" sibTransId="{7F0EBB7B-C857-4981-BEF6-73BDBC371289}"/>
    <dgm:cxn modelId="{BBFE22D8-9183-4CCD-AD9E-744985B93C86}" type="presOf" srcId="{46A06B4C-D819-43F5-B0EA-A0491CBC3007}" destId="{7D1CB7B0-B9BC-49A0-BC29-05FAA0CC8678}" srcOrd="0" destOrd="0" presId="urn:microsoft.com/office/officeart/2005/8/layout/hierarchy1"/>
    <dgm:cxn modelId="{D660B5F5-57E3-491B-998A-9EBEF0E8B248}" type="presOf" srcId="{2A4BABF7-9D04-456E-AF31-23585896966C}" destId="{2B081A65-E7F0-4F3F-93E4-7C810848F2AA}" srcOrd="0" destOrd="0" presId="urn:microsoft.com/office/officeart/2005/8/layout/hierarchy1"/>
    <dgm:cxn modelId="{8F00FFD7-54BB-451D-99A1-B15E3D818F4A}" type="presParOf" srcId="{7D1CB7B0-B9BC-49A0-BC29-05FAA0CC8678}" destId="{9F54267D-D5B6-4E27-BCF6-CDFF34FA6329}" srcOrd="0" destOrd="0" presId="urn:microsoft.com/office/officeart/2005/8/layout/hierarchy1"/>
    <dgm:cxn modelId="{DB27DF85-AF36-45A7-A5B8-9B20ECB49F9E}" type="presParOf" srcId="{9F54267D-D5B6-4E27-BCF6-CDFF34FA6329}" destId="{AC6E55F2-C9C0-497B-825D-4858892C1B14}" srcOrd="0" destOrd="0" presId="urn:microsoft.com/office/officeart/2005/8/layout/hierarchy1"/>
    <dgm:cxn modelId="{9C4A6E51-318C-4832-B4DA-30E96C40ED58}" type="presParOf" srcId="{AC6E55F2-C9C0-497B-825D-4858892C1B14}" destId="{D0149D6A-3498-418F-8CF7-E2591878575F}" srcOrd="0" destOrd="0" presId="urn:microsoft.com/office/officeart/2005/8/layout/hierarchy1"/>
    <dgm:cxn modelId="{721C19B8-3460-4311-BCA7-FCF5E662CDF0}" type="presParOf" srcId="{AC6E55F2-C9C0-497B-825D-4858892C1B14}" destId="{2B081A65-E7F0-4F3F-93E4-7C810848F2AA}" srcOrd="1" destOrd="0" presId="urn:microsoft.com/office/officeart/2005/8/layout/hierarchy1"/>
    <dgm:cxn modelId="{A0A00FAE-58ED-449D-A0C6-3E8D7F55F778}" type="presParOf" srcId="{9F54267D-D5B6-4E27-BCF6-CDFF34FA6329}" destId="{6712AD2D-478A-4304-B923-E26BE6E96DEB}" srcOrd="1" destOrd="0" presId="urn:microsoft.com/office/officeart/2005/8/layout/hierarchy1"/>
    <dgm:cxn modelId="{34B6CA8B-01E8-4B5E-B79D-8699083CFDD1}" type="presParOf" srcId="{7D1CB7B0-B9BC-49A0-BC29-05FAA0CC8678}" destId="{2259721F-6E7D-47E5-B085-82BCFAACFB5F}" srcOrd="1" destOrd="0" presId="urn:microsoft.com/office/officeart/2005/8/layout/hierarchy1"/>
    <dgm:cxn modelId="{0F7A0D02-4AE0-4A93-8207-604A5C528936}" type="presParOf" srcId="{2259721F-6E7D-47E5-B085-82BCFAACFB5F}" destId="{99829630-927E-42BE-8645-36F515214FF6}" srcOrd="0" destOrd="0" presId="urn:microsoft.com/office/officeart/2005/8/layout/hierarchy1"/>
    <dgm:cxn modelId="{5503A30D-6426-4BCE-90C4-57DA57436F52}" type="presParOf" srcId="{99829630-927E-42BE-8645-36F515214FF6}" destId="{A229F5FE-D5AB-4DB5-9E19-B457EEE3B00D}" srcOrd="0" destOrd="0" presId="urn:microsoft.com/office/officeart/2005/8/layout/hierarchy1"/>
    <dgm:cxn modelId="{3A18CBB2-0807-48C4-BFA1-DB2B1F8B69BD}" type="presParOf" srcId="{99829630-927E-42BE-8645-36F515214FF6}" destId="{C26EDBA3-C75F-4FB9-B630-D9907D81EFEF}" srcOrd="1" destOrd="0" presId="urn:microsoft.com/office/officeart/2005/8/layout/hierarchy1"/>
    <dgm:cxn modelId="{13560570-2F14-462A-82CF-FF48C42D9447}" type="presParOf" srcId="{2259721F-6E7D-47E5-B085-82BCFAACFB5F}" destId="{3D69D8AA-55B9-4124-879A-DFB6F95B5EDB}" srcOrd="1" destOrd="0" presId="urn:microsoft.com/office/officeart/2005/8/layout/hierarchy1"/>
    <dgm:cxn modelId="{84BB8B18-9769-441E-9C4D-DA60C9B42CED}" type="presParOf" srcId="{7D1CB7B0-B9BC-49A0-BC29-05FAA0CC8678}" destId="{E159B739-A49F-47BE-889E-AEFCF5417FD1}" srcOrd="2" destOrd="0" presId="urn:microsoft.com/office/officeart/2005/8/layout/hierarchy1"/>
    <dgm:cxn modelId="{45DACB8D-4F94-418A-9656-F28E53A00E52}" type="presParOf" srcId="{E159B739-A49F-47BE-889E-AEFCF5417FD1}" destId="{00CC758E-8B82-459B-B53F-5C88A3757DB8}" srcOrd="0" destOrd="0" presId="urn:microsoft.com/office/officeart/2005/8/layout/hierarchy1"/>
    <dgm:cxn modelId="{AED122AC-C13C-4AF7-B756-0F91A5EC720D}" type="presParOf" srcId="{00CC758E-8B82-459B-B53F-5C88A3757DB8}" destId="{7BE838E2-A71E-4031-A8E3-2C50B807EF45}" srcOrd="0" destOrd="0" presId="urn:microsoft.com/office/officeart/2005/8/layout/hierarchy1"/>
    <dgm:cxn modelId="{AC65CDD8-3818-4627-9A6E-56414C496999}" type="presParOf" srcId="{00CC758E-8B82-459B-B53F-5C88A3757DB8}" destId="{14E5D70F-1BA9-4204-B81F-F57E54F25EA3}" srcOrd="1" destOrd="0" presId="urn:microsoft.com/office/officeart/2005/8/layout/hierarchy1"/>
    <dgm:cxn modelId="{F48C40C3-97D2-421F-86B8-43E3EC01AF9C}" type="presParOf" srcId="{E159B739-A49F-47BE-889E-AEFCF5417FD1}" destId="{5A054197-4D37-4A68-9A87-2750E1C4CE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81851-770D-46A8-B586-1F1D6083BA6C}">
      <dsp:nvSpPr>
        <dsp:cNvPr id="0" name=""/>
        <dsp:cNvSpPr/>
      </dsp:nvSpPr>
      <dsp:spPr>
        <a:xfrm>
          <a:off x="749247" y="300678"/>
          <a:ext cx="2161687" cy="21616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E6178-F5D5-4BF2-AC74-BE3B18CC85B1}">
      <dsp:nvSpPr>
        <dsp:cNvPr id="0" name=""/>
        <dsp:cNvSpPr/>
      </dsp:nvSpPr>
      <dsp:spPr>
        <a:xfrm>
          <a:off x="1209934" y="761365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8DBED-8330-415A-B5C7-96E87467FE59}">
      <dsp:nvSpPr>
        <dsp:cNvPr id="0" name=""/>
        <dsp:cNvSpPr/>
      </dsp:nvSpPr>
      <dsp:spPr>
        <a:xfrm>
          <a:off x="0" y="2897555"/>
          <a:ext cx="3543750" cy="108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Un </a:t>
          </a:r>
          <a:r>
            <a:rPr lang="en-US" sz="1800" kern="1200" dirty="0" err="1"/>
            <a:t>componente</a:t>
          </a:r>
          <a:r>
            <a:rPr lang="en-US" sz="1800" kern="1200" dirty="0"/>
            <a:t> es una </a:t>
          </a:r>
          <a:r>
            <a:rPr lang="en-US" sz="1800" kern="1200" dirty="0" err="1"/>
            <a:t>unidad</a:t>
          </a:r>
          <a:r>
            <a:rPr lang="en-US" sz="1800" kern="1200" dirty="0"/>
            <a:t> modular y </a:t>
          </a:r>
          <a:r>
            <a:rPr lang="en-US" sz="1800" kern="1200" dirty="0" err="1"/>
            <a:t>reutilizable</a:t>
          </a:r>
          <a:r>
            <a:rPr lang="en-US" sz="1800" kern="1200" dirty="0"/>
            <a:t> de una </a:t>
          </a:r>
          <a:r>
            <a:rPr lang="en-US" sz="1800" kern="1200" dirty="0" err="1"/>
            <a:t>interfaz</a:t>
          </a:r>
          <a:r>
            <a:rPr lang="en-US" sz="1800" kern="1200" dirty="0"/>
            <a:t> de </a:t>
          </a:r>
          <a:r>
            <a:rPr lang="en-US" sz="1800" kern="1200" dirty="0" err="1"/>
            <a:t>usuario</a:t>
          </a:r>
          <a:r>
            <a:rPr lang="en-US" sz="1800" kern="1200" dirty="0"/>
            <a:t> </a:t>
          </a:r>
          <a:r>
            <a:rPr lang="en-US" sz="1800" kern="1200" dirty="0" err="1"/>
            <a:t>en</a:t>
          </a:r>
          <a:r>
            <a:rPr lang="en-US" sz="1800" kern="1200" dirty="0"/>
            <a:t>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desarrollo</a:t>
          </a:r>
          <a:r>
            <a:rPr lang="en-US" sz="1800" kern="1200" dirty="0"/>
            <a:t> de </a:t>
          </a:r>
          <a:r>
            <a:rPr lang="en-US" sz="1800" kern="1200" dirty="0" err="1"/>
            <a:t>aplicaciones</a:t>
          </a:r>
          <a:r>
            <a:rPr lang="en-US" sz="1800" kern="1200" dirty="0"/>
            <a:t>. </a:t>
          </a:r>
        </a:p>
      </dsp:txBody>
      <dsp:txXfrm>
        <a:off x="0" y="2897555"/>
        <a:ext cx="3543750" cy="1089606"/>
      </dsp:txXfrm>
    </dsp:sp>
    <dsp:sp modelId="{0E69BDA2-7C4A-4512-9C97-5A65686AC8CD}">
      <dsp:nvSpPr>
        <dsp:cNvPr id="0" name=""/>
        <dsp:cNvSpPr/>
      </dsp:nvSpPr>
      <dsp:spPr>
        <a:xfrm>
          <a:off x="5115909" y="359582"/>
          <a:ext cx="2161687" cy="21616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CCC14-6534-4BE0-954A-991C30E87D02}">
      <dsp:nvSpPr>
        <dsp:cNvPr id="0" name=""/>
        <dsp:cNvSpPr/>
      </dsp:nvSpPr>
      <dsp:spPr>
        <a:xfrm>
          <a:off x="5576596" y="820269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92FA1-24FE-4DE4-A4A1-6CBE1BE640BC}">
      <dsp:nvSpPr>
        <dsp:cNvPr id="0" name=""/>
        <dsp:cNvSpPr/>
      </dsp:nvSpPr>
      <dsp:spPr>
        <a:xfrm>
          <a:off x="4280338" y="2750415"/>
          <a:ext cx="3949261" cy="853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 err="1"/>
            <a:t>En</a:t>
          </a:r>
          <a:r>
            <a:rPr lang="en-US" sz="1800" kern="1200" dirty="0"/>
            <a:t> frameworks </a:t>
          </a:r>
          <a:r>
            <a:rPr lang="en-US" sz="1800" kern="1200" dirty="0" err="1"/>
            <a:t>como</a:t>
          </a:r>
          <a:r>
            <a:rPr lang="en-US" sz="1800" kern="1200" dirty="0"/>
            <a:t> Angular, React o Vue, un </a:t>
          </a:r>
          <a:r>
            <a:rPr lang="en-US" sz="1800" kern="1200" dirty="0" err="1"/>
            <a:t>componente</a:t>
          </a:r>
          <a:r>
            <a:rPr lang="en-US" sz="1800" kern="1200" dirty="0"/>
            <a:t> </a:t>
          </a:r>
          <a:r>
            <a:rPr lang="en-US" sz="1800" kern="1200" dirty="0" err="1"/>
            <a:t>encapsula</a:t>
          </a:r>
          <a:r>
            <a:rPr lang="en-US" sz="1800" kern="1200" dirty="0"/>
            <a:t> la </a:t>
          </a:r>
          <a:r>
            <a:rPr lang="en-US" sz="1800" kern="1200" dirty="0" err="1"/>
            <a:t>lógica</a:t>
          </a:r>
          <a:r>
            <a:rPr lang="en-US" sz="1800" kern="1200" dirty="0"/>
            <a:t>,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estilo</a:t>
          </a:r>
          <a:r>
            <a:rPr lang="en-US" sz="1800" kern="1200" dirty="0"/>
            <a:t> y la </a:t>
          </a:r>
          <a:r>
            <a:rPr lang="en-US" sz="1800" kern="1200" dirty="0" err="1"/>
            <a:t>estructura</a:t>
          </a:r>
          <a:r>
            <a:rPr lang="en-US" sz="1800" kern="1200" dirty="0"/>
            <a:t> de una </a:t>
          </a:r>
          <a:r>
            <a:rPr lang="en-US" sz="1800" kern="1200" dirty="0" err="1"/>
            <a:t>parte</a:t>
          </a:r>
          <a:r>
            <a:rPr lang="en-US" sz="1800" kern="1200" dirty="0"/>
            <a:t> de la </a:t>
          </a:r>
          <a:r>
            <a:rPr lang="en-US" sz="1800" kern="1200" dirty="0" err="1"/>
            <a:t>interfaz</a:t>
          </a:r>
          <a:r>
            <a:rPr lang="en-US" sz="1800" kern="1200" dirty="0"/>
            <a:t>, </a:t>
          </a:r>
          <a:r>
            <a:rPr lang="en-US" sz="1800" kern="1200" dirty="0" err="1"/>
            <a:t>facilitando</a:t>
          </a:r>
          <a:r>
            <a:rPr lang="en-US" sz="1800" kern="1200" dirty="0"/>
            <a:t>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desarrollo</a:t>
          </a:r>
          <a:r>
            <a:rPr lang="en-US" sz="1800" kern="1200" dirty="0"/>
            <a:t> </a:t>
          </a:r>
          <a:r>
            <a:rPr lang="en-US" sz="1800" kern="1200" dirty="0" err="1"/>
            <a:t>organizado</a:t>
          </a:r>
          <a:r>
            <a:rPr lang="en-US" sz="1800" kern="1200" dirty="0"/>
            <a:t> y </a:t>
          </a:r>
          <a:r>
            <a:rPr lang="en-US" sz="1800" kern="1200" dirty="0" err="1"/>
            <a:t>mantenible</a:t>
          </a:r>
          <a:r>
            <a:rPr lang="en-US" sz="1800" kern="1200" dirty="0"/>
            <a:t>.</a:t>
          </a:r>
        </a:p>
      </dsp:txBody>
      <dsp:txXfrm>
        <a:off x="4280338" y="2750415"/>
        <a:ext cx="3949261" cy="853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2914E-EC65-4392-9D20-DA099ED644E3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669F1-AE72-48E9-B612-D4C47568253B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3B55C-6217-4157-B289-D60B9138500D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</a:rPr>
            <a:t>REUTILIZACIÓN: </a:t>
          </a:r>
          <a:r>
            <a:rPr lang="en-US" sz="2200" kern="1200" dirty="0"/>
            <a:t>Se </a:t>
          </a:r>
          <a:r>
            <a:rPr lang="en-US" sz="2200" kern="1200" dirty="0" err="1"/>
            <a:t>pueden</a:t>
          </a:r>
          <a:r>
            <a:rPr lang="en-US" sz="2200" kern="1200" dirty="0"/>
            <a:t> usar </a:t>
          </a:r>
          <a:r>
            <a:rPr lang="en-US" sz="2200" kern="1200" dirty="0" err="1"/>
            <a:t>en</a:t>
          </a:r>
          <a:r>
            <a:rPr lang="en-US" sz="2200" kern="1200" dirty="0"/>
            <a:t> </a:t>
          </a:r>
          <a:r>
            <a:rPr lang="en-US" sz="2200" kern="1200" dirty="0" err="1"/>
            <a:t>diferentes</a:t>
          </a:r>
          <a:r>
            <a:rPr lang="en-US" sz="2200" kern="1200" dirty="0"/>
            <a:t> </a:t>
          </a:r>
          <a:r>
            <a:rPr lang="en-US" sz="2200" kern="1200" dirty="0" err="1"/>
            <a:t>partes</a:t>
          </a:r>
          <a:r>
            <a:rPr lang="en-US" sz="2200" kern="1200" dirty="0"/>
            <a:t> de la </a:t>
          </a:r>
          <a:r>
            <a:rPr lang="en-US" sz="2200" kern="1200" dirty="0" err="1"/>
            <a:t>aplicación</a:t>
          </a:r>
          <a:r>
            <a:rPr lang="en-US" sz="2200" kern="1200" dirty="0"/>
            <a:t> sin </a:t>
          </a:r>
          <a:r>
            <a:rPr lang="en-US" sz="2200" kern="1200" dirty="0" err="1"/>
            <a:t>duplicar</a:t>
          </a:r>
          <a:r>
            <a:rPr lang="en-US" sz="2200" kern="1200" dirty="0"/>
            <a:t> </a:t>
          </a:r>
          <a:r>
            <a:rPr lang="en-US" sz="2200" kern="1200" dirty="0" err="1"/>
            <a:t>código</a:t>
          </a:r>
          <a:r>
            <a:rPr lang="en-US" sz="2200" kern="1200" dirty="0"/>
            <a:t>.</a:t>
          </a:r>
        </a:p>
      </dsp:txBody>
      <dsp:txXfrm>
        <a:off x="1099610" y="1878"/>
        <a:ext cx="7129989" cy="952043"/>
      </dsp:txXfrm>
    </dsp:sp>
    <dsp:sp modelId="{03447057-093D-4953-95B4-CAE3E9B2C509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4F8F6-6E6B-4413-AC79-03144D46E70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E1719-FD20-4827-86BC-2E71A8CB8F8C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</a:rPr>
            <a:t>MANTENIBILIDAD: </a:t>
          </a:r>
          <a:r>
            <a:rPr lang="en-US" sz="2200" kern="1200" dirty="0" err="1"/>
            <a:t>Facilita</a:t>
          </a:r>
          <a:r>
            <a:rPr lang="en-US" sz="2200" kern="1200" dirty="0"/>
            <a:t> la </a:t>
          </a:r>
          <a:r>
            <a:rPr lang="en-US" sz="2200" kern="1200" dirty="0" err="1"/>
            <a:t>gestión</a:t>
          </a:r>
          <a:r>
            <a:rPr lang="en-US" sz="2200" kern="1200" dirty="0"/>
            <a:t> del </a:t>
          </a:r>
          <a:r>
            <a:rPr lang="en-US" sz="2200" kern="1200" dirty="0" err="1"/>
            <a:t>código</a:t>
          </a:r>
          <a:r>
            <a:rPr lang="en-US" sz="2200" kern="1200" dirty="0"/>
            <a:t> al ser </a:t>
          </a:r>
          <a:r>
            <a:rPr lang="en-US" sz="2200" kern="1200" dirty="0" err="1"/>
            <a:t>independientes</a:t>
          </a:r>
          <a:r>
            <a:rPr lang="en-US" sz="2200" kern="1200" dirty="0"/>
            <a:t>.</a:t>
          </a:r>
        </a:p>
      </dsp:txBody>
      <dsp:txXfrm>
        <a:off x="1099610" y="1191932"/>
        <a:ext cx="7129989" cy="952043"/>
      </dsp:txXfrm>
    </dsp:sp>
    <dsp:sp modelId="{83B22535-4037-411F-9DA8-ECFA9AE4C6F6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DD6CB-0700-4C23-A03C-6D2E7244E79B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5B011-FBA8-4016-9972-B48B23B380B8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</a:rPr>
            <a:t>ABSTRACCIÓN</a:t>
          </a:r>
          <a:r>
            <a:rPr lang="en-US" sz="2200" kern="1200" dirty="0"/>
            <a:t>: Divide la </a:t>
          </a:r>
          <a:r>
            <a:rPr lang="en-US" sz="2200" kern="1200" dirty="0" err="1"/>
            <a:t>aplicación</a:t>
          </a:r>
          <a:r>
            <a:rPr lang="en-US" sz="2200" kern="1200" dirty="0"/>
            <a:t> </a:t>
          </a:r>
          <a:r>
            <a:rPr lang="en-US" sz="2200" kern="1200" dirty="0" err="1"/>
            <a:t>en</a:t>
          </a:r>
          <a:r>
            <a:rPr lang="en-US" sz="2200" kern="1200" dirty="0"/>
            <a:t> </a:t>
          </a:r>
          <a:r>
            <a:rPr lang="en-US" sz="2200" kern="1200" dirty="0" err="1"/>
            <a:t>partes</a:t>
          </a:r>
          <a:r>
            <a:rPr lang="en-US" sz="2200" kern="1200" dirty="0"/>
            <a:t> </a:t>
          </a:r>
          <a:r>
            <a:rPr lang="en-US" sz="2200" kern="1200" dirty="0" err="1"/>
            <a:t>manejables</a:t>
          </a:r>
          <a:r>
            <a:rPr lang="en-US" sz="2200" kern="1200" dirty="0"/>
            <a:t>.</a:t>
          </a:r>
        </a:p>
      </dsp:txBody>
      <dsp:txXfrm>
        <a:off x="1099610" y="2381986"/>
        <a:ext cx="7129989" cy="952043"/>
      </dsp:txXfrm>
    </dsp:sp>
    <dsp:sp modelId="{8E8566CC-5136-423E-B871-DF5129586062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D8B24-70EE-4088-8E0C-521B871030C2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B2B41-5142-43F9-8E8B-89E26D47F0AB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</a:rPr>
            <a:t>INTERACTIVIDAD:</a:t>
          </a:r>
          <a:r>
            <a:rPr lang="en-US" sz="2200" kern="1200" dirty="0"/>
            <a:t> </a:t>
          </a:r>
          <a:r>
            <a:rPr lang="en-US" sz="2200" kern="1200" dirty="0" err="1"/>
            <a:t>Maneja</a:t>
          </a:r>
          <a:r>
            <a:rPr lang="en-US" sz="2200" kern="1200" dirty="0"/>
            <a:t> </a:t>
          </a:r>
          <a:r>
            <a:rPr lang="en-US" sz="2200" kern="1200" dirty="0" err="1"/>
            <a:t>el</a:t>
          </a:r>
          <a:r>
            <a:rPr lang="en-US" sz="2200" kern="1200" dirty="0"/>
            <a:t> </a:t>
          </a:r>
          <a:r>
            <a:rPr lang="en-US" sz="2200" kern="1200" dirty="0" err="1"/>
            <a:t>estado</a:t>
          </a:r>
          <a:r>
            <a:rPr lang="en-US" sz="2200" kern="1200" dirty="0"/>
            <a:t> y la </a:t>
          </a:r>
          <a:r>
            <a:rPr lang="en-US" sz="2200" kern="1200" dirty="0" err="1"/>
            <a:t>lógica</a:t>
          </a:r>
          <a:r>
            <a:rPr lang="en-US" sz="2200" kern="1200" dirty="0"/>
            <a:t> de la UI de forma </a:t>
          </a:r>
          <a:r>
            <a:rPr lang="en-US" sz="2200" kern="1200" dirty="0" err="1"/>
            <a:t>eficiente</a:t>
          </a:r>
          <a:r>
            <a:rPr lang="en-US" sz="2200" kern="1200" dirty="0"/>
            <a:t>.</a:t>
          </a:r>
        </a:p>
      </dsp:txBody>
      <dsp:txXfrm>
        <a:off x="1099610" y="3572041"/>
        <a:ext cx="71299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49D6A-3498-418F-8CF7-E2591878575F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81A65-E7F0-4F3F-93E4-7C810848F2AA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Cuando el código es demasiado simple y no justifica encapsulación.</a:t>
          </a:r>
        </a:p>
      </dsp:txBody>
      <dsp:txXfrm>
        <a:off x="283960" y="1066136"/>
        <a:ext cx="2107770" cy="1308711"/>
      </dsp:txXfrm>
    </dsp:sp>
    <dsp:sp modelId="{A229F5FE-D5AB-4DB5-9E19-B457EEE3B00D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EDBA3-C75F-4FB9-B630-D9907D81EFEF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 no será reutilizable y su implementación añade complejidad innecesaria.</a:t>
          </a:r>
        </a:p>
      </dsp:txBody>
      <dsp:txXfrm>
        <a:off x="2959652" y="1066136"/>
        <a:ext cx="2107770" cy="1308711"/>
      </dsp:txXfrm>
    </dsp:sp>
    <dsp:sp modelId="{7BE838E2-A71E-4031-A8E3-2C50B807EF45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5D70F-1BA9-4204-B81F-F57E54F25EA3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Cuando</a:t>
          </a:r>
          <a:r>
            <a:rPr lang="en-US" sz="1600" kern="1200" dirty="0"/>
            <a:t> </a:t>
          </a:r>
          <a:r>
            <a:rPr lang="en-US" sz="1600" kern="1200" dirty="0" err="1"/>
            <a:t>el</a:t>
          </a:r>
          <a:r>
            <a:rPr lang="en-US" sz="1600" kern="1200" dirty="0"/>
            <a:t> </a:t>
          </a:r>
          <a:r>
            <a:rPr lang="en-US" sz="1600" kern="1200" dirty="0" err="1"/>
            <a:t>rendimiento</a:t>
          </a:r>
          <a:r>
            <a:rPr lang="en-US" sz="1600" kern="1200" dirty="0"/>
            <a:t> se </a:t>
          </a:r>
          <a:r>
            <a:rPr lang="en-US" sz="1600" kern="1200" dirty="0" err="1"/>
            <a:t>ve</a:t>
          </a:r>
          <a:r>
            <a:rPr lang="en-US" sz="1600" kern="1200" dirty="0"/>
            <a:t> </a:t>
          </a:r>
          <a:r>
            <a:rPr lang="en-US" sz="1600" kern="1200" dirty="0" err="1"/>
            <a:t>afectado</a:t>
          </a:r>
          <a:r>
            <a:rPr lang="en-US" sz="1600" kern="1200" dirty="0"/>
            <a:t> por la </a:t>
          </a:r>
          <a:r>
            <a:rPr lang="en-US" sz="1600" kern="1200" dirty="0" err="1"/>
            <a:t>sobrecarga</a:t>
          </a:r>
          <a:r>
            <a:rPr lang="en-US" sz="1600" kern="1200" dirty="0"/>
            <a:t> de </a:t>
          </a:r>
          <a:r>
            <a:rPr lang="en-US" sz="1600" kern="1200" dirty="0" err="1"/>
            <a:t>múltiples</a:t>
          </a:r>
          <a:r>
            <a:rPr lang="en-US" sz="1600" kern="1200" dirty="0"/>
            <a:t> </a:t>
          </a:r>
          <a:r>
            <a:rPr lang="en-US" sz="1600" kern="1200" dirty="0" err="1"/>
            <a:t>componentes</a:t>
          </a:r>
          <a:r>
            <a:rPr lang="en-US" sz="1600" kern="1200" dirty="0"/>
            <a:t> </a:t>
          </a:r>
          <a:r>
            <a:rPr lang="en-US" sz="1600" kern="1200" dirty="0" err="1"/>
            <a:t>pequeños</a:t>
          </a:r>
          <a:r>
            <a:rPr lang="en-US" sz="1600" kern="1200" dirty="0"/>
            <a:t>.</a:t>
          </a:r>
        </a:p>
      </dsp:txBody>
      <dsp:txXfrm>
        <a:off x="5635343" y="1066136"/>
        <a:ext cx="2107770" cy="130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40B1B-977D-4515-BC2D-0E2217C8072B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5B8B6-011F-482C-9A5C-F19B66DE82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71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5B8B6-011F-482C-9A5C-F19B66DE822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48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2796" y="2774465"/>
            <a:ext cx="5299067" cy="1297115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s-MX" sz="3600" dirty="0">
                <a:solidFill>
                  <a:schemeClr val="tx2"/>
                </a:solidFill>
                <a:latin typeface="Cooper Black" panose="0208090404030B020404" pitchFamily="18" charset="0"/>
              </a:rPr>
              <a:t>COMPONENTES EN DESARROLLO DE APLICACIONES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0176" y="3790272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s-MX" sz="1200" dirty="0">
                <a:solidFill>
                  <a:schemeClr val="tx2"/>
                </a:solidFill>
                <a:latin typeface="Cooper Black" panose="0208090404030B020404" pitchFamily="18" charset="0"/>
              </a:rPr>
              <a:t>Explicación y Uso en </a:t>
            </a:r>
            <a:r>
              <a:rPr lang="es-MX" sz="1200" dirty="0" err="1">
                <a:solidFill>
                  <a:schemeClr val="tx2"/>
                </a:solidFill>
                <a:latin typeface="Cooper Black" panose="0208090404030B020404" pitchFamily="18" charset="0"/>
              </a:rPr>
              <a:t>Frameworks</a:t>
            </a:r>
            <a:r>
              <a:rPr lang="es-MX" sz="1200" dirty="0">
                <a:solidFill>
                  <a:schemeClr val="tx2"/>
                </a:solidFill>
                <a:latin typeface="Cooper Black" panose="0208090404030B020404" pitchFamily="18" charset="0"/>
              </a:rPr>
              <a:t> </a:t>
            </a:r>
            <a:r>
              <a:rPr lang="es-MX" sz="1200" dirty="0" err="1">
                <a:solidFill>
                  <a:schemeClr val="tx2"/>
                </a:solidFill>
                <a:latin typeface="Cooper Black" panose="0208090404030B020404" pitchFamily="18" charset="0"/>
              </a:rPr>
              <a:t>Frontend</a:t>
            </a:r>
            <a:endParaRPr lang="es-MX" sz="1200" dirty="0">
              <a:solidFill>
                <a:schemeClr val="tx2"/>
              </a:solidFill>
              <a:latin typeface="Cooper Black" panose="0208090404030B020404" pitchFamily="18" charset="0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AC9BDA76-42C5-A9F2-2E3C-70F8889EC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¿QUÉ ES UN COMPONENTE?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D1CE58-2EF7-6F1F-F776-7CC3198A6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2697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¿PARA QUÉ SIRVE?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86EA5-6FED-7951-A5DE-5514CBA2C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8348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¿CÓMO SE USA EN EL FRAMEWORK</a:t>
            </a:r>
            <a:br>
              <a:rPr lang="es-MX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</a:br>
            <a:r>
              <a:rPr lang="es-MX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”ANGULAR”?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MX" sz="2400" dirty="0"/>
              <a:t>En **Angular**, un componente se define con el decorador **@Component**, el cual proporciona metadatos como el selector, la plantilla HTML y los estilos CSS.</a:t>
            </a:r>
          </a:p>
          <a:p>
            <a:pPr marL="0" indent="0">
              <a:buNone/>
            </a:pPr>
            <a:endParaRPr lang="es-MX" sz="1700" dirty="0"/>
          </a:p>
        </p:txBody>
      </p:sp>
      <p:pic>
        <p:nvPicPr>
          <p:cNvPr id="4" name="Imagen 3" descr="Dibujo abstracto de colores&#10;&#10;Descripción generada automáticamente con confianza baja">
            <a:extLst>
              <a:ext uri="{FF2B5EF4-FFF2-40B4-BE49-F238E27FC236}">
                <a16:creationId xmlns:a16="http://schemas.microsoft.com/office/drawing/2014/main" id="{7424AC29-CD86-4040-B65B-3AE455E6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35" r="16424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 fontScale="90000"/>
          </a:bodyPr>
          <a:lstStyle/>
          <a:p>
            <a:r>
              <a:rPr lang="es-MX" sz="42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¿CUÁNDO NO ES RECOMENDABLE USAR UN COMPONENTE?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909A2-BC28-059E-1B3B-1C20ED7B9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72836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11C8527-1B68-41BA-AD77-C52E2BCDF2A8}"/>
              </a:ext>
            </a:extLst>
          </p:cNvPr>
          <p:cNvSpPr txBox="1"/>
          <p:nvPr/>
        </p:nvSpPr>
        <p:spPr>
          <a:xfrm>
            <a:off x="219075" y="3060654"/>
            <a:ext cx="6086475" cy="1979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8000" dirty="0">
              <a:solidFill>
                <a:schemeClr val="tx2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+mj-ea"/>
                <a:cs typeface="+mj-cs"/>
              </a:rPr>
              <a:t>GRACIAS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DFB2563-3237-89F8-A68D-B75E10B8C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4736" y="776961"/>
            <a:ext cx="966789" cy="966789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D89EE8E-8C1B-43B3-851B-16297A9F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214</Words>
  <Application>Microsoft Office PowerPoint</Application>
  <PresentationFormat>Presentación en pantalla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Cooper Black</vt:lpstr>
      <vt:lpstr>Office Theme</vt:lpstr>
      <vt:lpstr>COMPONENTES EN DESARROLLO DE APLICACIONES</vt:lpstr>
      <vt:lpstr>¿QUÉ ES UN COMPONENTE?</vt:lpstr>
      <vt:lpstr>¿PARA QUÉ SIRVE?</vt:lpstr>
      <vt:lpstr>¿CÓMO SE USA EN EL FRAMEWORK ”ANGULAR”?</vt:lpstr>
      <vt:lpstr>¿CUÁNDO NO ES RECOMENDABLE USAR UN COMPONENTE?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en Desarrollo de Aplicaciones</dc:title>
  <dc:subject/>
  <dc:creator/>
  <cp:keywords/>
  <dc:description>generated using python-pptx</dc:description>
  <cp:lastModifiedBy>maria sofia  aljure herrera</cp:lastModifiedBy>
  <cp:revision>3</cp:revision>
  <dcterms:created xsi:type="dcterms:W3CDTF">2013-01-27T09:14:16Z</dcterms:created>
  <dcterms:modified xsi:type="dcterms:W3CDTF">2025-03-25T13:31:10Z</dcterms:modified>
  <cp:category/>
</cp:coreProperties>
</file>