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an</a:t>
            </a:r>
            <a:r>
              <a:rPr lang="en-US" dirty="0" err="1" smtClean="0"/>
              <a:t>álisis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Juliana Flores </a:t>
            </a:r>
            <a:r>
              <a:rPr lang="en-US" dirty="0" err="1" smtClean="0"/>
              <a:t>Patiño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71" y="598777"/>
            <a:ext cx="7679729" cy="1078949"/>
          </a:xfrm>
        </p:spPr>
        <p:txBody>
          <a:bodyPr/>
          <a:lstStyle/>
          <a:p>
            <a:r>
              <a:rPr lang="en-US" dirty="0" smtClean="0"/>
              <a:t>¿A 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75792"/>
            <a:ext cx="7520940" cy="2804685"/>
          </a:xfrm>
        </p:spPr>
        <p:txBody>
          <a:bodyPr>
            <a:normAutofit lnSpcReduction="10000"/>
          </a:bodyPr>
          <a:lstStyle/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¿</a:t>
            </a:r>
            <a:r>
              <a:rPr lang="en-US" sz="2800" dirty="0" err="1" smtClean="0">
                <a:latin typeface="+mj-lt"/>
                <a:cs typeface="Franklin Gothic Book (head"/>
              </a:rPr>
              <a:t>Qu</a:t>
            </a:r>
            <a:r>
              <a:rPr lang="en-US" sz="2800" dirty="0" err="1" smtClean="0">
                <a:latin typeface="+mj-lt"/>
                <a:cs typeface="Franklin Gothic Book (head"/>
              </a:rPr>
              <a:t>é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características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tienen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estos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clientes</a:t>
            </a:r>
            <a:r>
              <a:rPr lang="en-US" sz="2800" dirty="0" smtClean="0">
                <a:latin typeface="+mj-lt"/>
              </a:rPr>
              <a:t>?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¿</a:t>
            </a:r>
            <a:r>
              <a:rPr lang="en-US" sz="2800" dirty="0" err="1" smtClean="0">
                <a:latin typeface="+mj-lt"/>
              </a:rPr>
              <a:t>Qué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beneficios</a:t>
            </a:r>
            <a:r>
              <a:rPr lang="en-US" sz="2800" dirty="0" smtClean="0">
                <a:latin typeface="+mj-lt"/>
              </a:rPr>
              <a:t> les </a:t>
            </a:r>
            <a:r>
              <a:rPr lang="en-US" sz="2800" dirty="0" err="1" smtClean="0">
                <a:latin typeface="+mj-lt"/>
              </a:rPr>
              <a:t>podría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ofrecer</a:t>
            </a:r>
            <a:r>
              <a:rPr lang="en-US" sz="2800" dirty="0" smtClean="0">
                <a:latin typeface="+mj-lt"/>
              </a:rPr>
              <a:t> el </a:t>
            </a:r>
            <a:r>
              <a:rPr lang="en-US" sz="2800" dirty="0" err="1" smtClean="0">
                <a:latin typeface="+mj-lt"/>
              </a:rPr>
              <a:t>banco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para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atraerlos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9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Analizando</a:t>
            </a: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personales</a:t>
            </a:r>
            <a:endParaRPr lang="en-US" sz="2400" dirty="0"/>
          </a:p>
        </p:txBody>
      </p:sp>
      <p:pic>
        <p:nvPicPr>
          <p:cNvPr id="8" name="Content Placeholder 7" descr="Fugados por trabaj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30" r="-20030"/>
          <a:stretch>
            <a:fillRect/>
          </a:stretch>
        </p:blipFill>
        <p:spPr>
          <a:xfrm>
            <a:off x="-517034" y="914400"/>
            <a:ext cx="6751340" cy="3454681"/>
          </a:xfrm>
        </p:spPr>
      </p:pic>
      <p:sp>
        <p:nvSpPr>
          <p:cNvPr id="9" name="TextBox 8"/>
          <p:cNvSpPr txBox="1"/>
          <p:nvPr/>
        </p:nvSpPr>
        <p:spPr>
          <a:xfrm>
            <a:off x="5045366" y="1281596"/>
            <a:ext cx="35888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toman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en un principio la </a:t>
            </a:r>
            <a:r>
              <a:rPr lang="en-US" dirty="0" err="1" smtClean="0"/>
              <a:t>situaci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r>
              <a:rPr lang="en-US" dirty="0" smtClean="0"/>
              <a:t>, la </a:t>
            </a:r>
            <a:r>
              <a:rPr lang="en-US" dirty="0" err="1" smtClean="0"/>
              <a:t>edad</a:t>
            </a:r>
            <a:r>
              <a:rPr lang="en-US" dirty="0" smtClean="0"/>
              <a:t>, </a:t>
            </a:r>
            <a:r>
              <a:rPr lang="en-US" dirty="0" err="1" smtClean="0"/>
              <a:t>estado</a:t>
            </a:r>
            <a:r>
              <a:rPr lang="en-US" dirty="0" smtClean="0"/>
              <a:t> civil, </a:t>
            </a:r>
            <a:r>
              <a:rPr lang="en-US" dirty="0" err="1" smtClean="0"/>
              <a:t>sexo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En el </a:t>
            </a:r>
            <a:r>
              <a:rPr lang="en-US" dirty="0" err="1" smtClean="0"/>
              <a:t>análisis</a:t>
            </a:r>
            <a:r>
              <a:rPr lang="en-US" dirty="0" smtClean="0"/>
              <a:t> se </a:t>
            </a:r>
            <a:r>
              <a:rPr lang="en-US" dirty="0" err="1" smtClean="0"/>
              <a:t>concluyó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sexo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importancia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 no se </a:t>
            </a:r>
            <a:r>
              <a:rPr lang="en-US" dirty="0" err="1" smtClean="0"/>
              <a:t>tomará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8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Analizando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personales</a:t>
            </a:r>
            <a:endParaRPr lang="en-US" sz="2400" dirty="0"/>
          </a:p>
        </p:txBody>
      </p:sp>
      <p:pic>
        <p:nvPicPr>
          <p:cNvPr id="5" name="Picture 4" descr="Fugados por morosos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72" y="3316282"/>
            <a:ext cx="4692963" cy="31286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Fugados por rango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3" y="1345987"/>
            <a:ext cx="4502669" cy="30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bancarios</a:t>
            </a:r>
            <a:endParaRPr lang="en-US" dirty="0"/>
          </a:p>
        </p:txBody>
      </p:sp>
      <p:pic>
        <p:nvPicPr>
          <p:cNvPr id="4" name="Content Placeholder 3" descr="Fugados por Activos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30" r="-20030"/>
          <a:stretch>
            <a:fillRect/>
          </a:stretch>
        </p:blipFill>
        <p:spPr>
          <a:xfrm>
            <a:off x="-307296" y="1368597"/>
            <a:ext cx="5912105" cy="2814069"/>
          </a:xfrm>
        </p:spPr>
      </p:pic>
      <p:pic>
        <p:nvPicPr>
          <p:cNvPr id="5" name="Picture 4" descr="Fugados por pasivos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53" y="1368597"/>
            <a:ext cx="4389936" cy="2926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171" y="4272677"/>
            <a:ext cx="7305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 err="1"/>
              <a:t>Mejores</a:t>
            </a:r>
            <a:r>
              <a:rPr lang="en-US" sz="2400" b="1" dirty="0"/>
              <a:t> </a:t>
            </a:r>
            <a:r>
              <a:rPr lang="en-US" sz="2400" b="1" dirty="0" err="1"/>
              <a:t>tasa</a:t>
            </a:r>
            <a:r>
              <a:rPr lang="en-US" sz="2400" b="1" dirty="0"/>
              <a:t> de </a:t>
            </a:r>
            <a:r>
              <a:rPr lang="en-US" sz="2400" b="1" dirty="0" err="1"/>
              <a:t>interés</a:t>
            </a:r>
            <a:r>
              <a:rPr lang="en-US" sz="2400" b="1" dirty="0"/>
              <a:t> en </a:t>
            </a:r>
            <a:r>
              <a:rPr lang="en-US" sz="2400" b="1" dirty="0" err="1"/>
              <a:t>tarjetas</a:t>
            </a:r>
            <a:r>
              <a:rPr lang="en-US" sz="2400" b="1" dirty="0"/>
              <a:t> de </a:t>
            </a:r>
            <a:r>
              <a:rPr lang="en-US" sz="2400" b="1" dirty="0" err="1"/>
              <a:t>crédito</a:t>
            </a:r>
            <a:r>
              <a:rPr lang="en-US" sz="2400" b="1" dirty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err="1"/>
              <a:t>Diversificación</a:t>
            </a:r>
            <a:r>
              <a:rPr lang="en-US" sz="2400" b="1" dirty="0"/>
              <a:t> de </a:t>
            </a:r>
            <a:r>
              <a:rPr lang="en-US" sz="2400" b="1" dirty="0" err="1"/>
              <a:t>medios</a:t>
            </a:r>
            <a:r>
              <a:rPr lang="en-US" sz="2400" b="1" dirty="0"/>
              <a:t> </a:t>
            </a:r>
            <a:r>
              <a:rPr lang="en-US" sz="2400" b="1" dirty="0" err="1"/>
              <a:t>digitales</a:t>
            </a:r>
            <a:r>
              <a:rPr lang="en-US" sz="2400" b="1" dirty="0"/>
              <a:t> de </a:t>
            </a:r>
            <a:r>
              <a:rPr lang="en-US" sz="2400" b="1" dirty="0" err="1"/>
              <a:t>pago</a:t>
            </a:r>
            <a:r>
              <a:rPr lang="en-US" sz="2400" b="1" dirty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err="1"/>
              <a:t>Mejores</a:t>
            </a:r>
            <a:r>
              <a:rPr lang="en-US" sz="2400" b="1" dirty="0"/>
              <a:t> </a:t>
            </a:r>
            <a:r>
              <a:rPr lang="en-US" sz="2400" b="1" dirty="0" err="1"/>
              <a:t>tasas</a:t>
            </a:r>
            <a:r>
              <a:rPr lang="en-US" sz="2400" b="1" dirty="0"/>
              <a:t> de </a:t>
            </a:r>
            <a:r>
              <a:rPr lang="en-US" sz="2400" b="1" dirty="0" err="1"/>
              <a:t>interés</a:t>
            </a:r>
            <a:r>
              <a:rPr lang="en-US" sz="2400" b="1" dirty="0"/>
              <a:t> en </a:t>
            </a:r>
            <a:r>
              <a:rPr lang="en-US" sz="2400" b="1" dirty="0" err="1" smtClean="0"/>
              <a:t>pr</a:t>
            </a:r>
            <a:r>
              <a:rPr lang="en-US" sz="2400" b="1" dirty="0" err="1" smtClean="0"/>
              <a:t>éstamos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 err="1" smtClean="0"/>
              <a:t>Ofrecer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diferentes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maneras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invertir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dinero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pasivos</a:t>
            </a:r>
            <a:r>
              <a:rPr lang="en-US" sz="2400" b="1" dirty="0" smtClean="0"/>
              <a:t>): CDTs y </a:t>
            </a:r>
            <a:r>
              <a:rPr lang="en-US" sz="2400" b="1" dirty="0" err="1" smtClean="0"/>
              <a:t>fondos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inversi</a:t>
            </a:r>
            <a:r>
              <a:rPr lang="en-US" sz="2400" b="1" dirty="0" err="1" smtClean="0"/>
              <a:t>ón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90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45</TotalTime>
  <Words>110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Resultados análisis clientes</vt:lpstr>
      <vt:lpstr>¿A qué tipo de clientes queremos llegar?</vt:lpstr>
      <vt:lpstr>Analizando a partir de datos personales</vt:lpstr>
      <vt:lpstr>Analizando a partir de datos personales</vt:lpstr>
      <vt:lpstr>Analizando a partir de datos bancarios</vt:lpstr>
    </vt:vector>
  </TitlesOfParts>
  <Company>uniandes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análisis clientes</dc:title>
  <dc:creator>Juliana Flores Patiño</dc:creator>
  <cp:lastModifiedBy>Juliana Flores Patiño</cp:lastModifiedBy>
  <cp:revision>5</cp:revision>
  <dcterms:created xsi:type="dcterms:W3CDTF">2019-02-27T20:07:23Z</dcterms:created>
  <dcterms:modified xsi:type="dcterms:W3CDTF">2019-02-27T20:52:50Z</dcterms:modified>
</cp:coreProperties>
</file>