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258" r:id="rId3"/>
    <p:sldId id="259" r:id="rId4"/>
    <p:sldId id="257" r:id="rId5"/>
    <p:sldId id="260" r:id="rId6"/>
    <p:sldId id="277" r:id="rId7"/>
    <p:sldId id="275" r:id="rId8"/>
    <p:sldId id="287" r:id="rId9"/>
    <p:sldId id="283" r:id="rId10"/>
    <p:sldId id="268" r:id="rId11"/>
    <p:sldId id="286" r:id="rId12"/>
    <p:sldId id="270" r:id="rId13"/>
    <p:sldId id="297" r:id="rId14"/>
    <p:sldId id="298" r:id="rId15"/>
    <p:sldId id="290" r:id="rId16"/>
    <p:sldId id="294" r:id="rId17"/>
    <p:sldId id="274" r:id="rId18"/>
    <p:sldId id="293" r:id="rId1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B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6" d="100"/>
          <a:sy n="46" d="100"/>
        </p:scale>
        <p:origin x="756" y="3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67D6-418D-B58C-E1E82AD614E7}"/>
              </c:ext>
            </c:extLst>
          </c:dPt>
          <c:dPt>
            <c:idx val="1"/>
            <c:bubble3D val="0"/>
            <c:explosion val="3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7D6-418D-B58C-E1E82AD614E7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7D6-418D-B58C-E1E82AD614E7}"/>
              </c:ext>
            </c:extLst>
          </c:dPt>
          <c:dPt>
            <c:idx val="3"/>
            <c:bubble3D val="0"/>
            <c:spPr>
              <a:solidFill>
                <a:schemeClr val="tx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67D6-418D-B58C-E1E82AD614E7}"/>
              </c:ext>
            </c:extLst>
          </c:dPt>
          <c:dLbls>
            <c:dLbl>
              <c:idx val="0"/>
              <c:layout>
                <c:manualLayout>
                  <c:x val="-0.19058797423049392"/>
                  <c:y val="0.1768403214875018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D6-418D-B58C-E1E82AD614E7}"/>
                </c:ext>
              </c:extLst>
            </c:dLbl>
            <c:dLbl>
              <c:idx val="1"/>
              <c:layout>
                <c:manualLayout>
                  <c:x val="-0.13608317823908375"/>
                  <c:y val="-0.2585989114491724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D6-418D-B58C-E1E82AD614E7}"/>
                </c:ext>
              </c:extLst>
            </c:dLbl>
            <c:dLbl>
              <c:idx val="2"/>
              <c:layout>
                <c:manualLayout>
                  <c:x val="0.18580787401574803"/>
                  <c:y val="-5.981459209128831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D6-418D-B58C-E1E82AD614E7}"/>
                </c:ext>
              </c:extLst>
            </c:dLbl>
            <c:dLbl>
              <c:idx val="3"/>
              <c:layout>
                <c:manualLayout>
                  <c:x val="0.13164781675017895"/>
                  <c:y val="0.1357781646309619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D6-418D-B58C-E1E82AD614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4000">
                    <a:solidFill>
                      <a:schemeClr val="bg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- 20</c:v>
                </c:pt>
                <c:pt idx="1">
                  <c:v>21 - 30</c:v>
                </c:pt>
                <c:pt idx="2">
                  <c:v>31 - 40</c:v>
                </c:pt>
                <c:pt idx="3">
                  <c:v>41 -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0.22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D6-418D-B58C-E1E82AD614E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/>
        <a:lstStyle/>
        <a:p>
          <a:pPr>
            <a:defRPr lang="ja-JP"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MO</a:t>
            </a:r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ILE A</a:t>
            </a:r>
            <a:r>
              <a:rPr kumimoji="1" lang="en-US" altLang="ja-JP" dirty="0">
                <a:solidFill>
                  <a:schemeClr val="accent1"/>
                </a:solidFill>
              </a:rPr>
              <a:t>P</a:t>
            </a:r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970757" y="6439644"/>
            <a:ext cx="16344898" cy="575841"/>
          </a:xfrm>
        </p:spPr>
        <p:txBody>
          <a:bodyPr/>
          <a:lstStyle/>
          <a:p>
            <a:r>
              <a:rPr kumimoji="1" lang="en-US" altLang="ja-JP" dirty="0"/>
              <a:t>DISU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r>
              <a:rPr kumimoji="1" lang="en-US" altLang="ja-JP" dirty="0"/>
              <a:t>UN OLEH :</a:t>
            </a:r>
          </a:p>
          <a:p>
            <a:endParaRPr lang="en-US" altLang="ja-JP" dirty="0"/>
          </a:p>
          <a:p>
            <a:r>
              <a:rPr kumimoji="1" lang="en-US" altLang="ja-JP" dirty="0"/>
              <a:t>AQIL</a:t>
            </a:r>
            <a:r>
              <a:rPr kumimoji="1" lang="en-US" altLang="ja-JP" dirty="0">
                <a:solidFill>
                  <a:schemeClr val="accent1"/>
                </a:solidFill>
              </a:rPr>
              <a:t>A</a:t>
            </a:r>
            <a:r>
              <a:rPr kumimoji="1" lang="en-US" altLang="ja-JP" dirty="0"/>
              <a:t>H AI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I ZAHRA	44042</a:t>
            </a:r>
          </a:p>
          <a:p>
            <a:r>
              <a:rPr lang="en-US" altLang="ja-JP" dirty="0">
                <a:solidFill>
                  <a:schemeClr val="accent1"/>
                </a:solidFill>
              </a:rPr>
              <a:t>F</a:t>
            </a:r>
            <a:r>
              <a:rPr lang="en-US" altLang="ja-JP" dirty="0"/>
              <a:t>ABIAN DWI SU</a:t>
            </a:r>
            <a:r>
              <a:rPr lang="en-US" altLang="ja-JP" dirty="0">
                <a:solidFill>
                  <a:schemeClr val="accent1"/>
                </a:solidFill>
              </a:rPr>
              <a:t>C</a:t>
            </a:r>
            <a:r>
              <a:rPr lang="en-US" altLang="ja-JP" dirty="0"/>
              <a:t>AHYO	44053</a:t>
            </a:r>
          </a:p>
          <a:p>
            <a:r>
              <a:rPr kumimoji="1" lang="en-US" altLang="ja-JP" dirty="0"/>
              <a:t>JU</a:t>
            </a:r>
            <a:r>
              <a:rPr kumimoji="1" lang="en-US" altLang="ja-JP" dirty="0">
                <a:solidFill>
                  <a:schemeClr val="accent1"/>
                </a:solidFill>
              </a:rPr>
              <a:t>L</a:t>
            </a:r>
            <a:r>
              <a:rPr kumimoji="1" lang="en-US" altLang="ja-JP" dirty="0"/>
              <a:t>IANA </a:t>
            </a:r>
            <a:r>
              <a:rPr kumimoji="1" lang="en-US" altLang="ja-JP" dirty="0">
                <a:solidFill>
                  <a:schemeClr val="accent1"/>
                </a:solidFill>
              </a:rPr>
              <a:t>L</a:t>
            </a:r>
            <a:r>
              <a:rPr kumimoji="1" lang="en-US" altLang="ja-JP" dirty="0"/>
              <a:t>IMAN		44066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4F8B1-2EED-43B8-91BF-2B1AB0AB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71" y="676674"/>
            <a:ext cx="4783470" cy="35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24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U</a:t>
            </a:r>
            <a:r>
              <a:rPr kumimoji="1" lang="en-US" altLang="ja-JP" dirty="0"/>
              <a:t>SE C</a:t>
            </a:r>
            <a:r>
              <a:rPr kumimoji="1" lang="en-US" altLang="ja-JP" dirty="0">
                <a:solidFill>
                  <a:schemeClr val="accent1"/>
                </a:solidFill>
              </a:rPr>
              <a:t>A</a:t>
            </a:r>
            <a:r>
              <a:rPr kumimoji="1" lang="en-US" altLang="ja-JP" dirty="0"/>
              <a:t>SE </a:t>
            </a:r>
            <a:r>
              <a:rPr kumimoji="1" lang="en-US" altLang="ja-JP" dirty="0">
                <a:solidFill>
                  <a:schemeClr val="accent1"/>
                </a:solidFill>
              </a:rPr>
              <a:t>D</a:t>
            </a:r>
            <a:r>
              <a:rPr kumimoji="1" lang="en-US" altLang="ja-JP" dirty="0"/>
              <a:t>IAGRAM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24" name="グラフ プレースホルダー 23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011530487"/>
              </p:ext>
            </p:extLst>
          </p:nvPr>
        </p:nvGraphicFramePr>
        <p:xfrm>
          <a:off x="790575" y="2190750"/>
          <a:ext cx="6985000" cy="6983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テキスト プレースホルダー 26"/>
          <p:cNvSpPr>
            <a:spLocks noGrp="1"/>
          </p:cNvSpPr>
          <p:nvPr>
            <p:ph type="body" sz="quarter" idx="14"/>
          </p:nvPr>
        </p:nvSpPr>
        <p:spPr>
          <a:xfrm>
            <a:off x="8855174" y="2743594"/>
            <a:ext cx="8637860" cy="86409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5"/>
          </p:nvPr>
        </p:nvSpPr>
        <p:spPr>
          <a:xfrm>
            <a:off x="8855174" y="3520646"/>
            <a:ext cx="8637860" cy="2016224"/>
          </a:xfrm>
        </p:spPr>
        <p:txBody>
          <a:bodyPr/>
          <a:lstStyle/>
          <a:p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 dan </a:t>
            </a:r>
            <a:r>
              <a:rPr lang="en-US" altLang="ja-JP" dirty="0" err="1"/>
              <a:t>pemilihan</a:t>
            </a:r>
            <a:r>
              <a:rPr lang="en-US" altLang="ja-JP" dirty="0"/>
              <a:t> </a:t>
            </a:r>
            <a:r>
              <a:rPr lang="en-US" altLang="ja-JP" dirty="0" err="1"/>
              <a:t>tempat</a:t>
            </a:r>
            <a:r>
              <a:rPr lang="en-US" altLang="ja-JP" dirty="0"/>
              <a:t>, yang </a:t>
            </a:r>
            <a:r>
              <a:rPr lang="en-US" altLang="ja-JP" dirty="0" err="1"/>
              <a:t>nantinya</a:t>
            </a:r>
            <a:r>
              <a:rPr lang="en-US" altLang="ja-JP" dirty="0"/>
              <a:t>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diproses</a:t>
            </a:r>
            <a:r>
              <a:rPr lang="en-US" altLang="ja-JP" dirty="0"/>
              <a:t> oleh Admin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6"/>
          </p:nvPr>
        </p:nvSpPr>
        <p:spPr>
          <a:xfrm>
            <a:off x="8855174" y="5806608"/>
            <a:ext cx="8640960" cy="864096"/>
          </a:xfrm>
        </p:spPr>
        <p:txBody>
          <a:bodyPr/>
          <a:lstStyle/>
          <a:p>
            <a:r>
              <a:rPr lang="en-US" altLang="ja-JP" dirty="0"/>
              <a:t>Administrator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7"/>
          </p:nvPr>
        </p:nvSpPr>
        <p:spPr>
          <a:xfrm>
            <a:off x="8855174" y="6583660"/>
            <a:ext cx="8640960" cy="2016224"/>
          </a:xfrm>
        </p:spPr>
        <p:txBody>
          <a:bodyPr/>
          <a:lstStyle/>
          <a:p>
            <a:r>
              <a:rPr lang="en-US" altLang="ja-JP" dirty="0" err="1"/>
              <a:t>Melacak</a:t>
            </a:r>
            <a:r>
              <a:rPr lang="en-US" altLang="ja-JP" dirty="0"/>
              <a:t> </a:t>
            </a:r>
            <a:r>
              <a:rPr lang="en-US" altLang="ja-JP" dirty="0" err="1"/>
              <a:t>halte</a:t>
            </a:r>
            <a:r>
              <a:rPr lang="en-US" altLang="ja-JP" dirty="0"/>
              <a:t> </a:t>
            </a:r>
            <a:r>
              <a:rPr lang="en-US" altLang="ja-JP" dirty="0" err="1"/>
              <a:t>keberangkatan</a:t>
            </a:r>
            <a:r>
              <a:rPr lang="en-US" altLang="ja-JP" dirty="0"/>
              <a:t> </a:t>
            </a:r>
            <a:r>
              <a:rPr lang="en-US" altLang="ja-JP" dirty="0" err="1"/>
              <a:t>terdekat</a:t>
            </a:r>
            <a:r>
              <a:rPr lang="en-US" altLang="ja-JP" dirty="0"/>
              <a:t> dan </a:t>
            </a:r>
            <a:r>
              <a:rPr lang="en-US" altLang="ja-JP" dirty="0" err="1"/>
              <a:t>memberi</a:t>
            </a:r>
            <a:r>
              <a:rPr lang="en-US" altLang="ja-JP" dirty="0"/>
              <a:t> </a:t>
            </a:r>
            <a:r>
              <a:rPr lang="en-US" altLang="ja-JP" dirty="0" err="1"/>
              <a:t>cetak</a:t>
            </a:r>
            <a:r>
              <a:rPr lang="en-US" altLang="ja-JP" dirty="0"/>
              <a:t> </a:t>
            </a:r>
            <a:r>
              <a:rPr lang="en-US" altLang="ja-JP" dirty="0" err="1"/>
              <a:t>tiket</a:t>
            </a:r>
            <a:r>
              <a:rPr lang="en-US" altLang="ja-JP" dirty="0"/>
              <a:t> </a:t>
            </a:r>
            <a:r>
              <a:rPr lang="en-US" altLang="ja-JP" dirty="0" err="1"/>
              <a:t>kepada</a:t>
            </a:r>
            <a:r>
              <a:rPr lang="en-US" altLang="ja-JP" dirty="0"/>
              <a:t> User yang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memesan</a:t>
            </a:r>
            <a:r>
              <a:rPr lang="en-US" altLang="ja-JP" dirty="0"/>
              <a:t> </a:t>
            </a:r>
            <a:r>
              <a:rPr lang="en-US" altLang="ja-JP" dirty="0" err="1"/>
              <a:t>tiket</a:t>
            </a:r>
            <a:endParaRPr kumimoji="1" lang="ja-JP" altLang="en-US" dirty="0"/>
          </a:p>
        </p:txBody>
      </p:sp>
      <p:pic>
        <p:nvPicPr>
          <p:cNvPr id="11" name="Shape 117">
            <a:extLst>
              <a:ext uri="{FF2B5EF4-FFF2-40B4-BE49-F238E27FC236}">
                <a16:creationId xmlns:a16="http://schemas.microsoft.com/office/drawing/2014/main" id="{991F4CBB-9395-4D3D-9B26-89833451D4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3" y="1758900"/>
            <a:ext cx="8170999" cy="7891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77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r>
              <a:rPr kumimoji="1" lang="en-US" altLang="ja-JP" dirty="0"/>
              <a:t>ER </a:t>
            </a:r>
            <a:r>
              <a:rPr kumimoji="1" lang="en-US" altLang="ja-JP" dirty="0">
                <a:solidFill>
                  <a:schemeClr val="accent1"/>
                </a:solidFill>
              </a:rPr>
              <a:t>IN</a:t>
            </a:r>
            <a:r>
              <a:rPr kumimoji="1" lang="en-US" altLang="ja-JP" dirty="0"/>
              <a:t>TERFA</a:t>
            </a:r>
            <a:r>
              <a:rPr kumimoji="1" lang="en-US" altLang="ja-JP" dirty="0">
                <a:solidFill>
                  <a:schemeClr val="accent1"/>
                </a:solidFill>
              </a:rPr>
              <a:t>C</a:t>
            </a:r>
            <a:r>
              <a:rPr kumimoji="1" lang="en-US" altLang="ja-JP" dirty="0"/>
              <a:t>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E1D4A-B390-4393-9BC5-84786CF82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2" y="318964"/>
            <a:ext cx="5400600" cy="9601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B8C7C-E49C-4BA5-8974-D13A039C8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964" y="350671"/>
            <a:ext cx="5400600" cy="9601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3D3C5-4EFB-47F8-B8D1-C7D4AB208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02" y="303280"/>
            <a:ext cx="5400600" cy="96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4A2B2-E8B6-4458-AB94-5C84EA05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2" y="342967"/>
            <a:ext cx="5400600" cy="96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8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342" y="6799684"/>
            <a:ext cx="16201800" cy="1728192"/>
          </a:xfrm>
        </p:spPr>
        <p:txBody>
          <a:bodyPr>
            <a:normAutofit/>
          </a:bodyPr>
          <a:lstStyle/>
          <a:p>
            <a:r>
              <a:rPr kumimoji="1" lang="en-US" altLang="ja-JP" sz="8800" dirty="0"/>
              <a:t>DE</a:t>
            </a:r>
            <a:r>
              <a:rPr kumimoji="1" lang="en-US" altLang="ja-JP" sz="8800" dirty="0">
                <a:solidFill>
                  <a:schemeClr val="accent1"/>
                </a:solidFill>
              </a:rPr>
              <a:t>M</a:t>
            </a:r>
            <a:r>
              <a:rPr kumimoji="1" lang="en-US" altLang="ja-JP" sz="8800" dirty="0"/>
              <a:t>O </a:t>
            </a:r>
            <a:r>
              <a:rPr kumimoji="1" lang="en-US" altLang="ja-JP" sz="8800" dirty="0">
                <a:solidFill>
                  <a:schemeClr val="accent1"/>
                </a:solidFill>
              </a:rPr>
              <a:t>A</a:t>
            </a:r>
            <a:r>
              <a:rPr kumimoji="1" lang="en-US" altLang="ja-JP" sz="8800" dirty="0"/>
              <a:t>PLI</a:t>
            </a:r>
            <a:r>
              <a:rPr kumimoji="1" lang="en-US" altLang="ja-JP" sz="8800" dirty="0">
                <a:solidFill>
                  <a:schemeClr val="accent1"/>
                </a:solidFill>
              </a:rPr>
              <a:t>K</a:t>
            </a:r>
            <a:r>
              <a:rPr kumimoji="1" lang="en-US" altLang="ja-JP" sz="8800" dirty="0"/>
              <a:t>ASI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8274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DALA YANG </a:t>
            </a:r>
            <a:r>
              <a:rPr kumimoji="1" lang="en-US" altLang="ja-JP" dirty="0">
                <a:solidFill>
                  <a:schemeClr val="accent1"/>
                </a:solidFill>
              </a:rPr>
              <a:t>A</a:t>
            </a:r>
            <a:r>
              <a:rPr kumimoji="1" lang="en-US" altLang="ja-JP" dirty="0"/>
              <a:t>DA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err="1"/>
              <a:t>Kepercayaan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Susahnya</a:t>
            </a:r>
            <a:r>
              <a:rPr lang="en-US" altLang="ja-JP" dirty="0"/>
              <a:t> </a:t>
            </a:r>
            <a:r>
              <a:rPr lang="en-US" altLang="ja-JP" dirty="0" err="1"/>
              <a:t>menimbulkan</a:t>
            </a:r>
            <a:r>
              <a:rPr lang="en-US" altLang="ja-JP" dirty="0"/>
              <a:t> </a:t>
            </a:r>
            <a:r>
              <a:rPr lang="en-US" altLang="ja-JP" dirty="0" err="1"/>
              <a:t>kepercayaan</a:t>
            </a:r>
            <a:r>
              <a:rPr lang="en-US" altLang="ja-JP" dirty="0"/>
              <a:t> pada </a:t>
            </a:r>
            <a:r>
              <a:rPr lang="en-US" altLang="ja-JP" dirty="0" err="1"/>
              <a:t>pengguna</a:t>
            </a:r>
            <a:r>
              <a:rPr lang="en-US" altLang="ja-JP" dirty="0"/>
              <a:t>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sering</a:t>
            </a:r>
            <a:r>
              <a:rPr lang="en-US" altLang="ja-JP" dirty="0"/>
              <a:t> </a:t>
            </a:r>
            <a:r>
              <a:rPr lang="en-US" altLang="ja-JP" dirty="0" err="1"/>
              <a:t>mengeluhkan</a:t>
            </a:r>
            <a:r>
              <a:rPr lang="en-US" altLang="ja-JP" dirty="0"/>
              <a:t> </a:t>
            </a:r>
            <a:r>
              <a:rPr lang="en-US" altLang="ja-JP" dirty="0" err="1"/>
              <a:t>permasalahan</a:t>
            </a:r>
            <a:r>
              <a:rPr lang="en-US" altLang="ja-JP" dirty="0"/>
              <a:t> di Trans </a:t>
            </a:r>
            <a:r>
              <a:rPr lang="en-US" altLang="ja-JP" dirty="0" err="1"/>
              <a:t>Jogja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Traffic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Kemacetan</a:t>
            </a:r>
            <a:r>
              <a:rPr lang="en-US" altLang="ja-JP" dirty="0"/>
              <a:t> di </a:t>
            </a:r>
            <a:r>
              <a:rPr lang="en-US" altLang="ja-JP" dirty="0" err="1"/>
              <a:t>Jogja</a:t>
            </a:r>
            <a:r>
              <a:rPr lang="en-US" altLang="ja-JP" dirty="0"/>
              <a:t> yang </a:t>
            </a:r>
            <a:r>
              <a:rPr lang="en-US" altLang="ja-JP" dirty="0" err="1"/>
              <a:t>menghambat</a:t>
            </a:r>
            <a:r>
              <a:rPr lang="en-US" altLang="ja-JP" dirty="0"/>
              <a:t> </a:t>
            </a:r>
            <a:r>
              <a:rPr lang="en-US" altLang="ja-JP" dirty="0" err="1"/>
              <a:t>ketepatan</a:t>
            </a:r>
            <a:r>
              <a:rPr lang="en-US" altLang="ja-JP" dirty="0"/>
              <a:t> </a:t>
            </a:r>
            <a:r>
              <a:rPr lang="en-US" altLang="ja-JP" dirty="0" err="1"/>
              <a:t>estimasi</a:t>
            </a:r>
            <a:r>
              <a:rPr lang="en-US" altLang="ja-JP" dirty="0"/>
              <a:t> lama </a:t>
            </a:r>
            <a:r>
              <a:rPr lang="en-US" altLang="ja-JP" dirty="0" err="1"/>
              <a:t>perjalanan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GPS Tracking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Perlunya</a:t>
            </a:r>
            <a:r>
              <a:rPr lang="en-US" altLang="ja-JP" dirty="0"/>
              <a:t> </a:t>
            </a:r>
            <a:r>
              <a:rPr lang="en-US" altLang="ja-JP" dirty="0" err="1"/>
              <a:t>pemasangan</a:t>
            </a:r>
            <a:r>
              <a:rPr lang="en-US" altLang="ja-JP" dirty="0"/>
              <a:t> </a:t>
            </a:r>
            <a:r>
              <a:rPr lang="en-US" altLang="ja-JP" dirty="0" err="1"/>
              <a:t>pelacak</a:t>
            </a:r>
            <a:r>
              <a:rPr lang="en-US" altLang="ja-JP" dirty="0"/>
              <a:t> GPS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tiap</a:t>
            </a:r>
            <a:r>
              <a:rPr lang="en-US" altLang="ja-JP" dirty="0"/>
              <a:t> Bis Trans </a:t>
            </a:r>
            <a:r>
              <a:rPr lang="en-US" altLang="ja-JP" dirty="0" err="1"/>
              <a:t>Jogja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Ojek / Taxi Online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Inovasi</a:t>
            </a:r>
            <a:r>
              <a:rPr lang="en-US" altLang="ja-JP" dirty="0"/>
              <a:t> Ojek / Taxi Online yang </a:t>
            </a:r>
            <a:r>
              <a:rPr lang="en-US" altLang="ja-JP" dirty="0" err="1"/>
              <a:t>dirasa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efisien</a:t>
            </a:r>
            <a:r>
              <a:rPr lang="en-US" altLang="ja-JP" dirty="0"/>
              <a:t> </a:t>
            </a:r>
            <a:r>
              <a:rPr lang="en-US" altLang="ja-JP" dirty="0" err="1"/>
              <a:t>daripada</a:t>
            </a:r>
            <a:r>
              <a:rPr lang="en-US" altLang="ja-JP" dirty="0"/>
              <a:t> </a:t>
            </a:r>
            <a:r>
              <a:rPr lang="en-US" altLang="ja-JP" dirty="0" err="1"/>
              <a:t>menggunakan</a:t>
            </a:r>
            <a:r>
              <a:rPr lang="en-US" altLang="ja-JP" dirty="0"/>
              <a:t> Trans </a:t>
            </a:r>
            <a:r>
              <a:rPr lang="en-US" altLang="ja-JP" dirty="0" err="1"/>
              <a:t>Jogja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Penumpang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err="1"/>
              <a:t>Tidak</a:t>
            </a:r>
            <a:r>
              <a:rPr lang="en-US" altLang="ja-JP" dirty="0"/>
              <a:t> </a:t>
            </a:r>
            <a:r>
              <a:rPr lang="en-US" altLang="ja-JP" dirty="0" err="1"/>
              <a:t>menjamin</a:t>
            </a:r>
            <a:r>
              <a:rPr lang="en-US" altLang="ja-JP" dirty="0"/>
              <a:t> </a:t>
            </a:r>
            <a:r>
              <a:rPr lang="en-US" altLang="ja-JP" dirty="0" err="1"/>
              <a:t>kenyamanan</a:t>
            </a:r>
            <a:r>
              <a:rPr lang="en-US" altLang="ja-JP" dirty="0"/>
              <a:t> </a:t>
            </a:r>
            <a:r>
              <a:rPr lang="en-US" altLang="ja-JP" dirty="0" err="1"/>
              <a:t>tiap</a:t>
            </a:r>
            <a:r>
              <a:rPr lang="en-US" altLang="ja-JP" dirty="0"/>
              <a:t> </a:t>
            </a:r>
            <a:r>
              <a:rPr lang="en-US" altLang="ja-JP" dirty="0" err="1"/>
              <a:t>penumpang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subjektivitas</a:t>
            </a:r>
            <a:r>
              <a:rPr lang="en-US" altLang="ja-JP" dirty="0"/>
              <a:t> / </a:t>
            </a:r>
            <a:r>
              <a:rPr lang="en-US" altLang="ja-JP" dirty="0" err="1"/>
              <a:t>pengelola</a:t>
            </a:r>
            <a:r>
              <a:rPr lang="en-US" altLang="ja-JP" dirty="0"/>
              <a:t> Trans </a:t>
            </a:r>
            <a:r>
              <a:rPr lang="en-US" altLang="ja-JP" dirty="0" err="1"/>
              <a:t>Jogja</a:t>
            </a:r>
            <a:r>
              <a:rPr lang="en-US" altLang="ja-JP" dirty="0"/>
              <a:t> yang </a:t>
            </a:r>
            <a:r>
              <a:rPr lang="en-US" altLang="ja-JP" dirty="0" err="1"/>
              <a:t>membuat</a:t>
            </a:r>
            <a:r>
              <a:rPr lang="en-US" altLang="ja-JP" dirty="0"/>
              <a:t> Bis </a:t>
            </a:r>
            <a:r>
              <a:rPr lang="en-US" altLang="ja-JP" dirty="0" err="1"/>
              <a:t>penuh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Mobile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/>
              <a:t>Ne nam labitur antiopam, eam clita noster ut. Quo aliquid detracto ei, te nam probo sanctus dissentiunt. Epicuri phaedrum sed ut, vis brute utamur ea.</a:t>
            </a:r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92147-6889-45E6-BD05-32242356DCDE}"/>
              </a:ext>
            </a:extLst>
          </p:cNvPr>
          <p:cNvSpPr/>
          <p:nvPr/>
        </p:nvSpPr>
        <p:spPr>
          <a:xfrm>
            <a:off x="8999190" y="6838362"/>
            <a:ext cx="8496944" cy="233758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PE</a:t>
            </a:r>
            <a:r>
              <a:rPr lang="en-US" altLang="ja-JP" dirty="0">
                <a:solidFill>
                  <a:schemeClr val="tx2"/>
                </a:solidFill>
              </a:rPr>
              <a:t>N</a:t>
            </a:r>
            <a:r>
              <a:rPr lang="en-US" altLang="ja-JP" dirty="0">
                <a:solidFill>
                  <a:schemeClr val="accent1"/>
                </a:solidFill>
              </a:rPr>
              <a:t>GEMB</a:t>
            </a:r>
            <a:r>
              <a:rPr lang="en-US" altLang="ja-JP" dirty="0">
                <a:solidFill>
                  <a:schemeClr val="tx2"/>
                </a:solidFill>
              </a:rPr>
              <a:t>A</a:t>
            </a:r>
            <a:r>
              <a:rPr lang="en-US" altLang="ja-JP" dirty="0">
                <a:solidFill>
                  <a:schemeClr val="accent1"/>
                </a:solidFill>
              </a:rPr>
              <a:t>NGAN S</a:t>
            </a:r>
            <a:r>
              <a:rPr lang="en-US" altLang="ja-JP" dirty="0">
                <a:solidFill>
                  <a:schemeClr val="tx2"/>
                </a:solidFill>
              </a:rPr>
              <a:t>E</a:t>
            </a:r>
            <a:r>
              <a:rPr lang="en-US" altLang="ja-JP" dirty="0">
                <a:solidFill>
                  <a:schemeClr val="accent1"/>
                </a:solidFill>
              </a:rPr>
              <a:t>LANJU</a:t>
            </a:r>
            <a:r>
              <a:rPr lang="en-US" altLang="ja-JP" dirty="0">
                <a:solidFill>
                  <a:schemeClr val="tx2"/>
                </a:solidFill>
              </a:rPr>
              <a:t>T</a:t>
            </a:r>
            <a:r>
              <a:rPr lang="en-US" altLang="ja-JP" dirty="0">
                <a:solidFill>
                  <a:schemeClr val="accent1"/>
                </a:solidFill>
              </a:rPr>
              <a:t>NYA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Pengembangan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keterbatasan</a:t>
            </a:r>
            <a:r>
              <a:rPr lang="en-US" altLang="ja-JP" dirty="0"/>
              <a:t> </a:t>
            </a:r>
            <a:r>
              <a:rPr lang="en-US" altLang="ja-JP" dirty="0" err="1"/>
              <a:t>fitur</a:t>
            </a:r>
            <a:r>
              <a:rPr lang="en-US" altLang="ja-JP" dirty="0"/>
              <a:t>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dibuat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G</a:t>
            </a:r>
            <a:r>
              <a:rPr kumimoji="1" lang="en-US" altLang="ja-JP" dirty="0">
                <a:solidFill>
                  <a:schemeClr val="accent1"/>
                </a:solidFill>
              </a:rPr>
              <a:t>P</a:t>
            </a:r>
            <a:r>
              <a:rPr kumimoji="1" lang="en-US" altLang="ja-JP" dirty="0"/>
              <a:t>S </a:t>
            </a:r>
            <a:r>
              <a:rPr lang="en-US" altLang="ja-JP" dirty="0"/>
              <a:t>Tracking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Memasang</a:t>
            </a:r>
            <a:r>
              <a:rPr lang="en-US" altLang="ja-JP" dirty="0"/>
              <a:t> </a:t>
            </a:r>
            <a:r>
              <a:rPr lang="en-US" altLang="ja-JP" dirty="0" err="1"/>
              <a:t>Pelacak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tiap</a:t>
            </a:r>
            <a:r>
              <a:rPr lang="en-US" altLang="ja-JP" dirty="0"/>
              <a:t> Bis di Trans </a:t>
            </a:r>
            <a:r>
              <a:rPr lang="en-US" altLang="ja-JP" dirty="0" err="1"/>
              <a:t>Jogja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mengatur</a:t>
            </a:r>
            <a:r>
              <a:rPr lang="en-US" altLang="ja-JP" dirty="0"/>
              <a:t> </a:t>
            </a:r>
            <a:r>
              <a:rPr lang="en-US" altLang="ja-JP" dirty="0" err="1"/>
              <a:t>estimasi</a:t>
            </a:r>
            <a:r>
              <a:rPr lang="en-US" altLang="ja-JP" dirty="0"/>
              <a:t> lama </a:t>
            </a:r>
            <a:r>
              <a:rPr lang="en-US" altLang="ja-JP" dirty="0" err="1"/>
              <a:t>keberangkatan</a:t>
            </a:r>
            <a:r>
              <a:rPr lang="en-US" altLang="ja-JP" dirty="0"/>
              <a:t>, dan </a:t>
            </a:r>
            <a:r>
              <a:rPr lang="en-US" altLang="ja-JP" dirty="0" err="1"/>
              <a:t>waktu</a:t>
            </a:r>
            <a:r>
              <a:rPr lang="en-US" altLang="ja-JP" dirty="0"/>
              <a:t> </a:t>
            </a:r>
            <a:r>
              <a:rPr lang="en-US" altLang="ja-JP" dirty="0" err="1"/>
              <a:t>tiba</a:t>
            </a:r>
            <a:r>
              <a:rPr lang="en-US" altLang="ja-JP" dirty="0"/>
              <a:t> di Shelter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T</a:t>
            </a:r>
            <a:r>
              <a:rPr kumimoji="1" lang="en-US" altLang="ja-JP" dirty="0"/>
              <a:t>raffic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Mengelola</a:t>
            </a:r>
            <a:r>
              <a:rPr lang="en-US" altLang="ja-JP" dirty="0"/>
              <a:t> </a:t>
            </a:r>
            <a:r>
              <a:rPr lang="en-US" altLang="ja-JP" dirty="0" err="1"/>
              <a:t>estimasi</a:t>
            </a:r>
            <a:r>
              <a:rPr lang="en-US" altLang="ja-JP" dirty="0"/>
              <a:t> lama </a:t>
            </a:r>
            <a:r>
              <a:rPr lang="en-US" altLang="ja-JP" dirty="0" err="1"/>
              <a:t>perjalanan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mencocokkan</a:t>
            </a:r>
            <a:r>
              <a:rPr lang="en-US" altLang="ja-JP" dirty="0"/>
              <a:t> </a:t>
            </a:r>
            <a:r>
              <a:rPr lang="en-US" altLang="ja-JP" dirty="0" err="1"/>
              <a:t>kondisi</a:t>
            </a:r>
            <a:r>
              <a:rPr lang="en-US" altLang="ja-JP" dirty="0"/>
              <a:t> </a:t>
            </a:r>
            <a:r>
              <a:rPr lang="en-US" altLang="ja-JP" dirty="0" err="1"/>
              <a:t>jalanan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real time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ooking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Mengetahui</a:t>
            </a:r>
            <a:r>
              <a:rPr lang="en-US" altLang="ja-JP" dirty="0"/>
              <a:t> </a:t>
            </a:r>
            <a:r>
              <a:rPr lang="en-US" altLang="ja-JP" dirty="0" err="1"/>
              <a:t>jumlah</a:t>
            </a:r>
            <a:r>
              <a:rPr lang="en-US" altLang="ja-JP" dirty="0"/>
              <a:t> </a:t>
            </a:r>
            <a:r>
              <a:rPr lang="en-US" altLang="ja-JP" dirty="0" err="1"/>
              <a:t>penumpang</a:t>
            </a:r>
            <a:r>
              <a:rPr lang="en-US" altLang="ja-JP" dirty="0"/>
              <a:t>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memesan</a:t>
            </a:r>
            <a:r>
              <a:rPr lang="en-US" altLang="ja-JP" dirty="0"/>
              <a:t> seat, dan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memilih</a:t>
            </a:r>
            <a:r>
              <a:rPr lang="en-US" altLang="ja-JP" dirty="0"/>
              <a:t> </a:t>
            </a:r>
            <a:r>
              <a:rPr lang="en-US" altLang="ja-JP" dirty="0" err="1"/>
              <a:t>bangku</a:t>
            </a:r>
            <a:r>
              <a:rPr lang="en-US" altLang="ja-JP" dirty="0"/>
              <a:t> yang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dipesan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35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5400" dirty="0"/>
              <a:t>P</a:t>
            </a:r>
            <a:r>
              <a:rPr kumimoji="1" lang="en-US" altLang="ja-JP" sz="5400" dirty="0">
                <a:solidFill>
                  <a:schemeClr val="accent1"/>
                </a:solidFill>
              </a:rPr>
              <a:t>E</a:t>
            </a:r>
            <a:r>
              <a:rPr kumimoji="1" lang="en-US" altLang="ja-JP" sz="5400" dirty="0"/>
              <a:t>R</a:t>
            </a:r>
            <a:r>
              <a:rPr lang="en-US" altLang="ja-JP" sz="5400" dirty="0"/>
              <a:t>MASALAHAN</a:t>
            </a:r>
            <a:br>
              <a:rPr lang="en-US" altLang="ja-JP" sz="5400" dirty="0"/>
            </a:br>
            <a:r>
              <a:rPr lang="en-US" altLang="ja-JP" sz="5400" dirty="0"/>
              <a:t>TRANS J</a:t>
            </a:r>
            <a:r>
              <a:rPr lang="en-US" altLang="ja-JP" sz="5400" dirty="0">
                <a:solidFill>
                  <a:schemeClr val="accent1"/>
                </a:solidFill>
              </a:rPr>
              <a:t>O</a:t>
            </a:r>
            <a:r>
              <a:rPr lang="en-US" altLang="ja-JP" sz="5400" dirty="0"/>
              <a:t>GJA</a:t>
            </a:r>
            <a:br>
              <a:rPr lang="en-US" altLang="ja-JP" sz="5400" dirty="0"/>
            </a:br>
            <a:r>
              <a:rPr lang="en-US" altLang="ja-JP" sz="2800" i="1" dirty="0" err="1"/>
              <a:t>penurunan</a:t>
            </a:r>
            <a:r>
              <a:rPr lang="en-US" altLang="ja-JP" sz="2800" i="1" dirty="0"/>
              <a:t> </a:t>
            </a:r>
            <a:r>
              <a:rPr lang="en-US" altLang="ja-JP" sz="2800" i="1" dirty="0" err="1"/>
              <a:t>minat</a:t>
            </a:r>
            <a:r>
              <a:rPr lang="en-US" altLang="ja-JP" sz="2800" i="1" dirty="0"/>
              <a:t> </a:t>
            </a:r>
            <a:r>
              <a:rPr lang="en-US" altLang="ja-JP" sz="2800" i="1" dirty="0" err="1"/>
              <a:t>penggunaan</a:t>
            </a:r>
            <a:r>
              <a:rPr lang="en-US" altLang="ja-JP" sz="2800" i="1" dirty="0"/>
              <a:t> Trans </a:t>
            </a:r>
            <a:r>
              <a:rPr lang="en-US" altLang="ja-JP" sz="2800" i="1" dirty="0" err="1"/>
              <a:t>Jogja</a:t>
            </a:r>
            <a:endParaRPr kumimoji="1" lang="ja-JP" altLang="en-US" sz="5400" i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Reliabilitas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Kurang</a:t>
            </a:r>
            <a:r>
              <a:rPr lang="en-US" altLang="ja-JP" dirty="0"/>
              <a:t> </a:t>
            </a:r>
            <a:r>
              <a:rPr lang="en-US" altLang="ja-JP" dirty="0" err="1"/>
              <a:t>jonsisten</a:t>
            </a:r>
            <a:r>
              <a:rPr lang="en-US" altLang="ja-JP" dirty="0"/>
              <a:t> dan </a:t>
            </a:r>
            <a:r>
              <a:rPr lang="en-US" altLang="ja-JP" dirty="0" err="1"/>
              <a:t>terpercaya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Keterlambatan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25,9 % </a:t>
            </a:r>
            <a:r>
              <a:rPr lang="en-US" altLang="ja-JP" dirty="0" err="1"/>
              <a:t>pengguna</a:t>
            </a:r>
            <a:r>
              <a:rPr lang="en-US" altLang="ja-JP" dirty="0"/>
              <a:t> Trans </a:t>
            </a:r>
            <a:r>
              <a:rPr lang="en-US" altLang="ja-JP" dirty="0" err="1"/>
              <a:t>Jogja</a:t>
            </a:r>
            <a:r>
              <a:rPr lang="en-US" altLang="ja-JP" dirty="0"/>
              <a:t> </a:t>
            </a:r>
            <a:r>
              <a:rPr lang="en-US" altLang="ja-JP" dirty="0" err="1"/>
              <a:t>mengeluhkan</a:t>
            </a:r>
            <a:r>
              <a:rPr lang="en-US" altLang="ja-JP" dirty="0"/>
              <a:t> </a:t>
            </a:r>
            <a:r>
              <a:rPr lang="en-US" altLang="ja-JP" dirty="0" err="1"/>
              <a:t>masalah</a:t>
            </a:r>
            <a:r>
              <a:rPr lang="en-US" altLang="ja-JP" dirty="0"/>
              <a:t> </a:t>
            </a:r>
            <a:r>
              <a:rPr lang="en-US" altLang="ja-JP" dirty="0" err="1"/>
              <a:t>keterlambatan</a:t>
            </a:r>
            <a:r>
              <a:rPr lang="en-US" altLang="ja-JP" dirty="0"/>
              <a:t> </a:t>
            </a:r>
            <a:r>
              <a:rPr lang="en-US" altLang="ja-JP" dirty="0" err="1"/>
              <a:t>ketika</a:t>
            </a:r>
            <a:r>
              <a:rPr lang="en-US" altLang="ja-JP" dirty="0"/>
              <a:t> </a:t>
            </a:r>
            <a:r>
              <a:rPr lang="en-US" altLang="ja-JP" dirty="0" err="1"/>
              <a:t>menggunakan</a:t>
            </a:r>
            <a:r>
              <a:rPr lang="en-US" altLang="ja-JP" dirty="0"/>
              <a:t> Trans </a:t>
            </a:r>
            <a:r>
              <a:rPr lang="en-US" altLang="ja-JP" dirty="0" err="1"/>
              <a:t>Jogja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Kenyamanan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Sesak</a:t>
            </a:r>
            <a:r>
              <a:rPr lang="en-US" altLang="ja-JP" dirty="0"/>
              <a:t> </a:t>
            </a:r>
            <a:r>
              <a:rPr lang="en-US" altLang="ja-JP" dirty="0" err="1"/>
              <a:t>karena</a:t>
            </a:r>
            <a:r>
              <a:rPr lang="en-US" altLang="ja-JP" dirty="0"/>
              <a:t> </a:t>
            </a:r>
            <a:r>
              <a:rPr lang="en-US" altLang="ja-JP" dirty="0" err="1"/>
              <a:t>penumpang</a:t>
            </a:r>
            <a:r>
              <a:rPr lang="en-US" altLang="ja-JP" dirty="0"/>
              <a:t> yang </a:t>
            </a:r>
            <a:r>
              <a:rPr lang="en-US" altLang="ja-JP" dirty="0" err="1"/>
              <a:t>memaksa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err="1"/>
              <a:t>sengaja</a:t>
            </a:r>
            <a:r>
              <a:rPr lang="en-US" altLang="ja-JP" dirty="0"/>
              <a:t> </a:t>
            </a:r>
            <a:r>
              <a:rPr lang="en-US" altLang="ja-JP" dirty="0" err="1"/>
              <a:t>dibuat</a:t>
            </a:r>
            <a:r>
              <a:rPr lang="en-US" altLang="ja-JP" dirty="0"/>
              <a:t> agar bis </a:t>
            </a:r>
            <a:r>
              <a:rPr lang="en-US" altLang="ja-JP" dirty="0" err="1"/>
              <a:t>penuh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Disruptive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Inovasi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justru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menghambat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perkembangan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lingkungan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M</a:t>
            </a:r>
            <a:r>
              <a:rPr lang="en-US" altLang="ja-JP" dirty="0"/>
              <a:t>OBILE TR</a:t>
            </a:r>
            <a:r>
              <a:rPr lang="en-US" altLang="ja-JP" dirty="0">
                <a:solidFill>
                  <a:schemeClr val="accent1"/>
                </a:solidFill>
              </a:rPr>
              <a:t>E</a:t>
            </a:r>
            <a:r>
              <a:rPr lang="en-US" altLang="ja-JP" dirty="0"/>
              <a:t>ND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87% </a:t>
            </a:r>
            <a:r>
              <a:rPr lang="en-US" altLang="ja-JP" dirty="0" err="1"/>
              <a:t>penggunaan</a:t>
            </a:r>
            <a:r>
              <a:rPr lang="en-US" altLang="ja-JP" dirty="0"/>
              <a:t> Smartphone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Mobile App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86322" y="2417143"/>
            <a:ext cx="15913768" cy="668679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4400" dirty="0" err="1">
                <a:solidFill>
                  <a:schemeClr val="accent1">
                    <a:alpha val="90000"/>
                  </a:schemeClr>
                </a:solidFill>
              </a:rPr>
              <a:t>E</a:t>
            </a:r>
            <a:r>
              <a:rPr lang="en-US" altLang="ja-JP" sz="4400" dirty="0" err="1"/>
              <a:t>fisiensi</a:t>
            </a:r>
            <a:endParaRPr lang="en-US" altLang="ja-JP" sz="4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4400" dirty="0" err="1">
                <a:solidFill>
                  <a:schemeClr val="accent1">
                    <a:alpha val="90000"/>
                  </a:schemeClr>
                </a:solidFill>
              </a:rPr>
              <a:t>V</a:t>
            </a:r>
            <a:r>
              <a:rPr lang="en-US" altLang="ja-JP" sz="4400" dirty="0" err="1"/>
              <a:t>aliditas</a:t>
            </a:r>
            <a:r>
              <a:rPr lang="en-US" altLang="ja-JP" sz="4400" dirty="0"/>
              <a:t> dan </a:t>
            </a:r>
            <a:r>
              <a:rPr lang="en-US" altLang="ja-JP" sz="4400" dirty="0" err="1"/>
              <a:t>Reliabilitas</a:t>
            </a:r>
            <a:r>
              <a:rPr lang="en-US" altLang="ja-JP" sz="4400" dirty="0"/>
              <a:t> yang </a:t>
            </a:r>
            <a:r>
              <a:rPr lang="en-US" altLang="ja-JP" sz="4400" dirty="0" err="1"/>
              <a:t>tinggi</a:t>
            </a:r>
            <a:endParaRPr lang="en-US" altLang="ja-JP" sz="4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4400" dirty="0" err="1">
                <a:solidFill>
                  <a:schemeClr val="accent1">
                    <a:alpha val="90000"/>
                  </a:schemeClr>
                </a:solidFill>
              </a:rPr>
              <a:t>A</a:t>
            </a:r>
            <a:r>
              <a:rPr lang="en-US" altLang="ja-JP" sz="4400" dirty="0" err="1"/>
              <a:t>liran</a:t>
            </a:r>
            <a:r>
              <a:rPr lang="en-US" altLang="ja-JP" sz="4400" dirty="0"/>
              <a:t> Internet of Things yang </a:t>
            </a:r>
            <a:r>
              <a:rPr lang="en-US" altLang="ja-JP" sz="4400" dirty="0" err="1"/>
              <a:t>begitu</a:t>
            </a:r>
            <a:r>
              <a:rPr lang="en-US" altLang="ja-JP" sz="4400" dirty="0"/>
              <a:t> </a:t>
            </a:r>
            <a:r>
              <a:rPr lang="en-US" altLang="ja-JP" sz="4400" dirty="0" err="1"/>
              <a:t>cepat</a:t>
            </a:r>
            <a:endParaRPr lang="en-US" altLang="ja-JP" sz="4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4400" dirty="0">
                <a:solidFill>
                  <a:schemeClr val="accent1">
                    <a:alpha val="90000"/>
                  </a:schemeClr>
                </a:solidFill>
              </a:rPr>
              <a:t>R</a:t>
            </a:r>
            <a:r>
              <a:rPr lang="en-US" altLang="ja-JP" sz="4400" dirty="0"/>
              <a:t>eal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4400" dirty="0">
                <a:solidFill>
                  <a:schemeClr val="accent1">
                    <a:alpha val="90000"/>
                  </a:schemeClr>
                </a:solidFill>
              </a:rPr>
              <a:t>E</a:t>
            </a:r>
            <a:r>
              <a:rPr lang="en-US" altLang="ja-JP" sz="4400" dirty="0"/>
              <a:t>nterprise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ja-JP" sz="4400" dirty="0"/>
          </a:p>
          <a:p>
            <a:pPr algn="l"/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246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r>
              <a:rPr kumimoji="1" lang="en-US" altLang="ja-JP" dirty="0">
                <a:solidFill>
                  <a:schemeClr val="accent1"/>
                </a:solidFill>
              </a:rPr>
              <a:t>H</a:t>
            </a:r>
            <a:r>
              <a:rPr kumimoji="1" lang="en-US" altLang="ja-JP" dirty="0"/>
              <a:t>AT IS </a:t>
            </a:r>
            <a:r>
              <a:rPr kumimoji="1" lang="en-US" altLang="ja-JP" dirty="0">
                <a:solidFill>
                  <a:schemeClr val="accent1"/>
                </a:solidFill>
              </a:rPr>
              <a:t>TJ</a:t>
            </a:r>
            <a:r>
              <a:rPr kumimoji="1" lang="en-US" altLang="ja-JP" dirty="0"/>
              <a:t> WAY </a:t>
            </a:r>
            <a:r>
              <a:rPr kumimoji="1" lang="en-US" altLang="ja-JP" dirty="0">
                <a:solidFill>
                  <a:schemeClr val="accent1"/>
                </a:solidFill>
              </a:rPr>
              <a:t>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C6A7B-9BEC-49EA-A3E1-E7C1DBB3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90" y="1327076"/>
            <a:ext cx="6448831" cy="47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r>
              <a:rPr kumimoji="1" lang="en-US" altLang="ja-JP" dirty="0"/>
              <a:t>KRIPSI APLI</a:t>
            </a:r>
            <a:r>
              <a:rPr kumimoji="1" lang="en-US" altLang="ja-JP" dirty="0">
                <a:solidFill>
                  <a:schemeClr val="accent1"/>
                </a:solidFill>
              </a:rPr>
              <a:t>K</a:t>
            </a:r>
            <a:r>
              <a:rPr kumimoji="1" lang="en-US" altLang="ja-JP" dirty="0"/>
              <a:t>ASI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Aplikasi</a:t>
            </a:r>
            <a:r>
              <a:rPr lang="en-US" altLang="ja-JP" dirty="0"/>
              <a:t> TJ Way yang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solusi</a:t>
            </a:r>
            <a:r>
              <a:rPr lang="en-US" altLang="ja-JP" dirty="0"/>
              <a:t> </a:t>
            </a:r>
            <a:r>
              <a:rPr lang="en-US" altLang="ja-JP" dirty="0" err="1"/>
              <a:t>permasalahan</a:t>
            </a:r>
            <a:r>
              <a:rPr lang="en-US" altLang="ja-JP" dirty="0"/>
              <a:t> </a:t>
            </a:r>
            <a:r>
              <a:rPr lang="en-US" altLang="ja-JP" dirty="0" err="1"/>
              <a:t>reliabilitas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Aplikasi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pemesan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tiket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pelacak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rute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14"/>
          </p:nvPr>
        </p:nvSpPr>
        <p:spPr>
          <a:xfrm>
            <a:off x="6766942" y="4927476"/>
            <a:ext cx="10333148" cy="3096344"/>
          </a:xfrm>
        </p:spPr>
        <p:txBody>
          <a:bodyPr/>
          <a:lstStyle/>
          <a:p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mobile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mempermudah</a:t>
            </a:r>
            <a:r>
              <a:rPr lang="en-US" sz="3200" dirty="0"/>
              <a:t> </a:t>
            </a:r>
            <a:r>
              <a:rPr lang="en-US" sz="3200" dirty="0" err="1"/>
              <a:t>penumpang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pemesanan</a:t>
            </a:r>
            <a:r>
              <a:rPr lang="en-US" sz="3200" dirty="0"/>
              <a:t> </a:t>
            </a:r>
            <a:r>
              <a:rPr lang="en-US" sz="3200" dirty="0" err="1"/>
              <a:t>kursi</a:t>
            </a:r>
            <a:r>
              <a:rPr lang="en-US" sz="3200" dirty="0"/>
              <a:t> di Trans </a:t>
            </a:r>
            <a:r>
              <a:rPr lang="en-US" sz="3200" dirty="0" err="1"/>
              <a:t>Jogja</a:t>
            </a:r>
            <a:r>
              <a:rPr lang="en-US" sz="3200" dirty="0"/>
              <a:t> dan </a:t>
            </a:r>
            <a:r>
              <a:rPr lang="en-US" sz="3200" dirty="0" err="1"/>
              <a:t>mengetahui</a:t>
            </a:r>
            <a:r>
              <a:rPr lang="en-US" sz="3200" dirty="0"/>
              <a:t>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perjalanan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asal</a:t>
            </a:r>
            <a:r>
              <a:rPr lang="en-US" sz="3200" dirty="0"/>
              <a:t> </a:t>
            </a:r>
            <a:r>
              <a:rPr lang="en-US" sz="3200" dirty="0" err="1"/>
              <a:t>hingga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.</a:t>
            </a:r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155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en-US" altLang="ja-JP" dirty="0">
                <a:solidFill>
                  <a:schemeClr val="accent1"/>
                </a:solidFill>
              </a:rPr>
              <a:t>U</a:t>
            </a:r>
            <a:r>
              <a:rPr kumimoji="1" lang="en-US" altLang="ja-JP" dirty="0"/>
              <a:t>JUAN </a:t>
            </a:r>
            <a:r>
              <a:rPr kumimoji="1" lang="en-US" altLang="ja-JP" dirty="0">
                <a:solidFill>
                  <a:schemeClr val="accent1"/>
                </a:solidFill>
              </a:rPr>
              <a:t>A</a:t>
            </a:r>
            <a:r>
              <a:rPr kumimoji="1" lang="en-US" altLang="ja-JP" dirty="0"/>
              <a:t>PLIKASI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 err="1"/>
              <a:t>Tujuan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utama</a:t>
            </a:r>
            <a:r>
              <a:rPr lang="en-US" altLang="ja-JP" sz="2800" dirty="0"/>
              <a:t> </a:t>
            </a:r>
            <a:r>
              <a:rPr lang="en-US" altLang="ja-JP" sz="2800" dirty="0" err="1"/>
              <a:t>pengembangan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Aplikasi</a:t>
            </a:r>
            <a:r>
              <a:rPr lang="en-US" altLang="ja-JP" sz="2800" dirty="0"/>
              <a:t> TJ Way</a:t>
            </a:r>
            <a:endParaRPr kumimoji="1" lang="ja-JP" altLang="en-US" sz="28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PASTI</a:t>
            </a:r>
            <a:endParaRPr kumimoji="1" lang="ja-JP" altLang="en-US" b="1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3200" dirty="0" err="1"/>
              <a:t>Mengetahui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kepastian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dalam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melaksanakan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perjalanan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melalui</a:t>
            </a:r>
            <a:r>
              <a:rPr lang="en-US" altLang="ja-JP" sz="3200" dirty="0"/>
              <a:t> Trans </a:t>
            </a:r>
            <a:r>
              <a:rPr lang="en-US" altLang="ja-JP" sz="3200" dirty="0" err="1"/>
              <a:t>Jogja</a:t>
            </a:r>
            <a:endParaRPr kumimoji="1" lang="ja-JP" altLang="en-US" sz="32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b="1" dirty="0"/>
              <a:t>WAKTU</a:t>
            </a:r>
            <a:endParaRPr kumimoji="1" lang="ja-JP" altLang="en-US" b="1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b="1" dirty="0"/>
              <a:t>LOKASI</a:t>
            </a:r>
            <a:endParaRPr kumimoji="1" lang="ja-JP" alt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b="1" dirty="0"/>
              <a:t>RUTE</a:t>
            </a:r>
            <a:endParaRPr kumimoji="1" lang="ja-JP" altLang="en-US" b="1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3200" dirty="0" err="1"/>
              <a:t>Mengetahui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keberadaan</a:t>
            </a:r>
            <a:r>
              <a:rPr lang="en-US" altLang="ja-JP" sz="3200" dirty="0"/>
              <a:t> Shelter Trans </a:t>
            </a:r>
            <a:r>
              <a:rPr lang="en-US" altLang="ja-JP" sz="3200" dirty="0" err="1"/>
              <a:t>Jogja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terdekat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dari</a:t>
            </a:r>
            <a:r>
              <a:rPr lang="en-US" altLang="ja-JP" sz="3200" dirty="0"/>
              <a:t> User</a:t>
            </a:r>
            <a:endParaRPr kumimoji="1" lang="ja-JP" altLang="en-US" sz="32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sz="3200" dirty="0" err="1"/>
              <a:t>Menentukan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rute</a:t>
            </a:r>
            <a:r>
              <a:rPr lang="en-US" altLang="ja-JP" sz="3200" dirty="0"/>
              <a:t> yang </a:t>
            </a:r>
            <a:r>
              <a:rPr lang="en-US" altLang="ja-JP" sz="3200" dirty="0" err="1"/>
              <a:t>ingin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dituju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berdasarkan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jenis</a:t>
            </a:r>
            <a:r>
              <a:rPr lang="en-US" altLang="ja-JP" sz="3200" dirty="0"/>
              <a:t> Trans </a:t>
            </a:r>
            <a:r>
              <a:rPr lang="en-US" altLang="ja-JP" sz="3200" dirty="0" err="1"/>
              <a:t>Jogja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melalui</a:t>
            </a:r>
            <a:r>
              <a:rPr lang="en-US" altLang="ja-JP" sz="3200" dirty="0"/>
              <a:t> Mobile App</a:t>
            </a:r>
            <a:endParaRPr kumimoji="1" lang="ja-JP" altLang="en-US" sz="32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sz="3200" dirty="0" err="1"/>
              <a:t>Menentukan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kejelasan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tujuan</a:t>
            </a:r>
            <a:r>
              <a:rPr lang="en-US" altLang="ja-JP" sz="3200" dirty="0"/>
              <a:t> dan </a:t>
            </a:r>
            <a:r>
              <a:rPr lang="en-US" altLang="ja-JP" sz="3200" dirty="0" err="1"/>
              <a:t>estimasi</a:t>
            </a:r>
            <a:r>
              <a:rPr lang="en-US" altLang="ja-JP" sz="3200" dirty="0"/>
              <a:t> lama </a:t>
            </a:r>
            <a:r>
              <a:rPr lang="en-US" altLang="ja-JP" sz="3200" dirty="0" err="1"/>
              <a:t>perjalanan</a:t>
            </a:r>
            <a:r>
              <a:rPr lang="en-US" altLang="ja-JP" sz="3200" dirty="0"/>
              <a:t> Bis Trans </a:t>
            </a:r>
            <a:r>
              <a:rPr lang="en-US" altLang="ja-JP" sz="3200" dirty="0" err="1"/>
              <a:t>Jogja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35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F</a:t>
            </a:r>
            <a:r>
              <a:rPr lang="en-US" altLang="ja-JP" dirty="0"/>
              <a:t>ITUR UT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MA APLIKA</a:t>
            </a:r>
            <a:r>
              <a:rPr lang="en-US" altLang="ja-JP" dirty="0">
                <a:solidFill>
                  <a:schemeClr val="accent1"/>
                </a:solidFill>
              </a:rPr>
              <a:t>S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Route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Mengetahui</a:t>
            </a:r>
            <a:r>
              <a:rPr lang="en-US" altLang="ja-JP" dirty="0"/>
              <a:t> </a:t>
            </a:r>
            <a:r>
              <a:rPr lang="en-US" altLang="ja-JP" dirty="0" err="1"/>
              <a:t>rute-rute</a:t>
            </a:r>
            <a:r>
              <a:rPr lang="en-US" altLang="ja-JP" dirty="0"/>
              <a:t> dan bus transit yang </a:t>
            </a:r>
            <a:r>
              <a:rPr lang="en-US" altLang="ja-JP" dirty="0" err="1"/>
              <a:t>ingin</a:t>
            </a:r>
            <a:r>
              <a:rPr lang="en-US" altLang="ja-JP" dirty="0"/>
              <a:t> </a:t>
            </a:r>
            <a:r>
              <a:rPr lang="en-US" altLang="ja-JP" dirty="0" err="1"/>
              <a:t>dituju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Ticket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Mencetak</a:t>
            </a:r>
            <a:r>
              <a:rPr lang="en-US" altLang="ja-JP" dirty="0"/>
              <a:t> </a:t>
            </a:r>
            <a:r>
              <a:rPr lang="en-US" altLang="ja-JP" dirty="0" err="1"/>
              <a:t>tiket</a:t>
            </a:r>
            <a:r>
              <a:rPr lang="en-US" altLang="ja-JP" dirty="0"/>
              <a:t> Trans </a:t>
            </a:r>
            <a:r>
              <a:rPr lang="en-US" altLang="ja-JP" dirty="0" err="1"/>
              <a:t>Jogja</a:t>
            </a:r>
            <a:r>
              <a:rPr lang="en-US" altLang="ja-JP" dirty="0"/>
              <a:t> </a:t>
            </a:r>
            <a:r>
              <a:rPr lang="en-US" altLang="ja-JP" dirty="0" err="1"/>
              <a:t>menggunakan</a:t>
            </a:r>
            <a:r>
              <a:rPr lang="en-US" altLang="ja-JP" dirty="0"/>
              <a:t> QR Code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Booking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tx2"/>
                </a:solidFill>
              </a:rPr>
              <a:t>Melakukan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pemesanan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err="1">
                <a:solidFill>
                  <a:schemeClr val="tx2"/>
                </a:solidFill>
              </a:rPr>
              <a:t>kursi</a:t>
            </a:r>
            <a:r>
              <a:rPr lang="en-US" altLang="ja-JP" dirty="0">
                <a:solidFill>
                  <a:schemeClr val="tx2"/>
                </a:solidFill>
              </a:rPr>
              <a:t> / </a:t>
            </a:r>
            <a:r>
              <a:rPr lang="en-US" altLang="ja-JP" dirty="0" err="1">
                <a:solidFill>
                  <a:schemeClr val="tx2"/>
                </a:solidFill>
              </a:rPr>
              <a:t>tempat</a:t>
            </a:r>
            <a:r>
              <a:rPr lang="en-US" altLang="ja-JP" dirty="0">
                <a:solidFill>
                  <a:schemeClr val="tx2"/>
                </a:solidFill>
              </a:rPr>
              <a:t> di Bis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Detection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Melacak</a:t>
            </a:r>
            <a:r>
              <a:rPr lang="en-US" altLang="ja-JP" dirty="0"/>
              <a:t> 3 shelter </a:t>
            </a:r>
            <a:r>
              <a:rPr lang="en-US" altLang="ja-JP" dirty="0" err="1"/>
              <a:t>terdekat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(</a:t>
            </a:r>
            <a:r>
              <a:rPr lang="en-US" altLang="ja-JP" dirty="0" err="1"/>
              <a:t>asal</a:t>
            </a:r>
            <a:r>
              <a:rPr lang="en-US" altLang="ja-JP" dirty="0"/>
              <a:t> dan </a:t>
            </a:r>
            <a:r>
              <a:rPr lang="en-US" altLang="ja-JP" dirty="0" err="1"/>
              <a:t>tujuan</a:t>
            </a:r>
            <a:r>
              <a:rPr lang="en-US" altLang="ja-JP" dirty="0"/>
              <a:t>)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/>
              <a:t>Route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Ticket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Booking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Detection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013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</a:t>
            </a:r>
            <a:r>
              <a:rPr lang="en-US" altLang="ja-JP" dirty="0">
                <a:solidFill>
                  <a:schemeClr val="accent1"/>
                </a:solidFill>
              </a:rPr>
              <a:t>O</a:t>
            </a:r>
            <a:r>
              <a:rPr lang="en-US" altLang="ja-JP" dirty="0"/>
              <a:t>DUCT TARG</a:t>
            </a:r>
            <a:r>
              <a:rPr lang="en-US" altLang="ja-JP" dirty="0">
                <a:solidFill>
                  <a:schemeClr val="accent1"/>
                </a:solidFill>
              </a:rPr>
              <a:t>E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Target </a:t>
            </a:r>
            <a:r>
              <a:rPr lang="en-US" altLang="ja-JP" dirty="0" err="1"/>
              <a:t>pemakai</a:t>
            </a:r>
            <a:r>
              <a:rPr lang="en-US" altLang="ja-JP" dirty="0"/>
              <a:t> </a:t>
            </a:r>
            <a:r>
              <a:rPr lang="en-US" altLang="ja-JP" dirty="0" err="1"/>
              <a:t>Aplikasi</a:t>
            </a:r>
            <a:r>
              <a:rPr lang="en-US" altLang="ja-JP" dirty="0"/>
              <a:t> TJ Way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Prioritas</a:t>
            </a:r>
            <a:r>
              <a:rPr kumimoji="1" lang="en-US" altLang="ja-JP" dirty="0"/>
              <a:t> </a:t>
            </a:r>
            <a:r>
              <a:rPr kumimoji="1" lang="en-US" altLang="ja-JP"/>
              <a:t>Waktu Tinggi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Orang – orang yang </a:t>
            </a:r>
            <a:r>
              <a:rPr lang="en-US" altLang="ja-JP" dirty="0" err="1"/>
              <a:t>membutuhkan</a:t>
            </a:r>
            <a:r>
              <a:rPr lang="en-US" altLang="ja-JP" dirty="0"/>
              <a:t> </a:t>
            </a:r>
            <a:r>
              <a:rPr lang="en-US" altLang="ja-JP" dirty="0" err="1"/>
              <a:t>ketepatan</a:t>
            </a:r>
            <a:r>
              <a:rPr lang="en-US" altLang="ja-JP" dirty="0"/>
              <a:t> </a:t>
            </a:r>
            <a:r>
              <a:rPr lang="en-US" altLang="ja-JP" dirty="0" err="1"/>
              <a:t>waktu</a:t>
            </a:r>
            <a:r>
              <a:rPr lang="en-US" altLang="ja-JP" dirty="0"/>
              <a:t> </a:t>
            </a:r>
            <a:r>
              <a:rPr lang="en-US" altLang="ja-JP" dirty="0" err="1"/>
              <a:t>ketika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aktivitas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err="1"/>
              <a:t>bekerja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karyawan</a:t>
            </a:r>
            <a:r>
              <a:rPr lang="en-US" altLang="ja-JP" dirty="0"/>
              <a:t> / </a:t>
            </a:r>
            <a:r>
              <a:rPr lang="en-US" altLang="ja-JP" dirty="0" err="1"/>
              <a:t>pekerja</a:t>
            </a:r>
            <a:r>
              <a:rPr lang="en-US" altLang="ja-JP" dirty="0"/>
              <a:t>, </a:t>
            </a:r>
            <a:r>
              <a:rPr lang="en-US" altLang="ja-JP" dirty="0" err="1"/>
              <a:t>mahasiswa</a:t>
            </a:r>
            <a:r>
              <a:rPr lang="en-US" altLang="ja-JP" dirty="0"/>
              <a:t>, </a:t>
            </a:r>
            <a:r>
              <a:rPr lang="en-US" altLang="ja-JP" dirty="0" err="1"/>
              <a:t>pelajar</a:t>
            </a:r>
            <a:r>
              <a:rPr lang="en-US" altLang="ja-JP" dirty="0"/>
              <a:t>, </a:t>
            </a:r>
            <a:r>
              <a:rPr lang="en-US" altLang="ja-JP" dirty="0" err="1"/>
              <a:t>dll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Prioritas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Rendah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obilisasi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tidak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mengutamakan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waktu</a:t>
            </a:r>
            <a:br>
              <a:rPr lang="en-US" altLang="ja-JP" dirty="0"/>
            </a:b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menutamakan</a:t>
            </a:r>
            <a:r>
              <a:rPr lang="en-US" altLang="ja-JP" dirty="0"/>
              <a:t> </a:t>
            </a:r>
            <a:r>
              <a:rPr lang="en-US" altLang="ja-JP" dirty="0" err="1"/>
              <a:t>kenyamanan</a:t>
            </a:r>
            <a:r>
              <a:rPr lang="en-US" altLang="ja-JP" dirty="0"/>
              <a:t> </a:t>
            </a:r>
            <a:r>
              <a:rPr lang="en-US" altLang="ja-JP" dirty="0" err="1"/>
              <a:t>dsb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liburan</a:t>
            </a:r>
            <a:r>
              <a:rPr lang="en-US" altLang="ja-JP" dirty="0"/>
              <a:t>, travelling, </a:t>
            </a:r>
            <a:r>
              <a:rPr lang="en-US" altLang="ja-JP" dirty="0" err="1"/>
              <a:t>kebutuhan</a:t>
            </a:r>
            <a:r>
              <a:rPr lang="en-US" altLang="ja-JP" dirty="0"/>
              <a:t> </a:t>
            </a:r>
            <a:r>
              <a:rPr lang="en-US" altLang="ja-JP" dirty="0" err="1"/>
              <a:t>sehari-hari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DLL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Penikmat</a:t>
            </a:r>
            <a:r>
              <a:rPr lang="en-US" altLang="ja-JP" dirty="0"/>
              <a:t> Trans </a:t>
            </a:r>
            <a:r>
              <a:rPr lang="en-US" altLang="ja-JP" dirty="0" err="1"/>
              <a:t>Jogja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  <a:lumOff val="25000"/>
                    <a:alpha val="90000"/>
                  </a:schemeClr>
                </a:solidFill>
              </a:rPr>
              <a:t>40%</a:t>
            </a:r>
            <a:endParaRPr kumimoji="1" lang="ja-JP" altLang="en-US" dirty="0">
              <a:solidFill>
                <a:schemeClr val="bg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  <a:lumOff val="25000"/>
                    <a:alpha val="90000"/>
                  </a:schemeClr>
                </a:solidFill>
              </a:rPr>
              <a:t>20%</a:t>
            </a:r>
            <a:endParaRPr kumimoji="1" lang="ja-JP" altLang="en-US" dirty="0">
              <a:solidFill>
                <a:schemeClr val="bg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  <a:lumOff val="25000"/>
                    <a:alpha val="90000"/>
                  </a:schemeClr>
                </a:solidFill>
              </a:rPr>
              <a:t>10%</a:t>
            </a:r>
            <a:endParaRPr kumimoji="1" lang="ja-JP" altLang="en-US" dirty="0">
              <a:solidFill>
                <a:schemeClr val="bg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SP</a:t>
            </a:r>
            <a:r>
              <a:rPr kumimoji="1" lang="en-US" altLang="ja-JP" dirty="0">
                <a:solidFill>
                  <a:schemeClr val="tx2"/>
                </a:solidFill>
              </a:rPr>
              <a:t>E</a:t>
            </a:r>
            <a:r>
              <a:rPr kumimoji="1" lang="en-US" altLang="ja-JP" dirty="0">
                <a:solidFill>
                  <a:schemeClr val="accent1"/>
                </a:solidFill>
              </a:rPr>
              <a:t>SIFIK</a:t>
            </a:r>
            <a:r>
              <a:rPr kumimoji="1" lang="en-US" altLang="ja-JP" dirty="0">
                <a:solidFill>
                  <a:schemeClr val="tx2"/>
                </a:solidFill>
              </a:rPr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SI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9503246" y="823020"/>
            <a:ext cx="8280920" cy="1296144"/>
          </a:xfrm>
        </p:spPr>
        <p:txBody>
          <a:bodyPr/>
          <a:lstStyle/>
          <a:p>
            <a:r>
              <a:rPr kumimoji="1" lang="en-US" altLang="ja-JP" sz="7200" dirty="0"/>
              <a:t>Development Tool</a:t>
            </a:r>
            <a:endParaRPr kumimoji="1" lang="ja-JP" altLang="en-US" sz="72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/>
              <a:t>Android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/>
              <a:t>Java Programming Language</a:t>
            </a:r>
            <a:endParaRPr kumimoji="1" lang="ja-JP" altLang="en-US" sz="36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sz="7200" dirty="0"/>
              <a:t>Database</a:t>
            </a:r>
            <a:endParaRPr kumimoji="1" lang="ja-JP" altLang="en-US" sz="72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/>
              <a:t>Firebase</a:t>
            </a:r>
          </a:p>
          <a:p>
            <a:endParaRPr kumimoji="1" lang="ja-JP" altLang="en-US" sz="36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7200" dirty="0"/>
              <a:t>Platform</a:t>
            </a:r>
            <a:endParaRPr kumimoji="1" lang="ja-JP" altLang="en-US" sz="7200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Mobile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/>
              <a:t>Android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466</Words>
  <Application>Microsoft Office PowerPoint</Application>
  <PresentationFormat>Custom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MOBILE APP</vt:lpstr>
      <vt:lpstr>PERMASALAHAN TRANS JOGJA penurunan minat penggunaan Trans Jogja</vt:lpstr>
      <vt:lpstr>MOBILE TREND</vt:lpstr>
      <vt:lpstr>WHAT IS TJ WAY ?</vt:lpstr>
      <vt:lpstr>DESKRIPSI APLIKASI</vt:lpstr>
      <vt:lpstr>TUJUAN APLIKASI</vt:lpstr>
      <vt:lpstr>FITUR UTAMA APLIKASI</vt:lpstr>
      <vt:lpstr>PRODUCT TARGET</vt:lpstr>
      <vt:lpstr>SPESIFIKASI</vt:lpstr>
      <vt:lpstr>USE CASE DIAGRAM</vt:lpstr>
      <vt:lpstr>USER INTERFACE</vt:lpstr>
      <vt:lpstr>PowerPoint Presentation</vt:lpstr>
      <vt:lpstr>PowerPoint Presentation</vt:lpstr>
      <vt:lpstr>DEMO APLIKASI</vt:lpstr>
      <vt:lpstr>KENDALA YANG ADA</vt:lpstr>
      <vt:lpstr>PENGEMBANGAN SELANJUTNYA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Fabian Ds</cp:lastModifiedBy>
  <cp:revision>89</cp:revision>
  <dcterms:created xsi:type="dcterms:W3CDTF">2015-02-26T15:14:38Z</dcterms:created>
  <dcterms:modified xsi:type="dcterms:W3CDTF">2018-05-17T02:05:02Z</dcterms:modified>
</cp:coreProperties>
</file>