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7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A06F-0E71-4DB3-95BB-00B92A7CF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D5A5-880D-4DAF-9198-D141EA3BF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194E-1958-4D26-AA68-51F18694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D9E1-095E-4188-98D1-1CF875C4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DEF3-F889-478A-806A-637E330B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004E-0832-4903-B17B-D1E5FCAA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8482B-EC8F-42AB-BF02-C6DDBC82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98D9F-395B-42B8-B733-B3ADF251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3AB8-DDAF-47B3-AF4B-1CA0CFEF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FF83-AF22-46BB-9709-C123A20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30FA8-DCDB-40C2-B3FA-C25A1C8E8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A82D-28C8-487A-975A-CF67B4573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64CA-F81F-46F3-AEB4-C55F7044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AC56-1CF3-48D1-A708-567F38CF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DF1E-AF07-4DB3-8C18-4F79DB6C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1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078B-0095-40A6-AFEE-446ADC89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A623-2DC0-44CE-AA56-8386F7CF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2F0F-33B7-430B-8F11-1FD9D67E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5483-AEB1-4580-B9D0-7C06603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01C7-E068-4E77-95E1-4CEF4D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1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1CD-9579-4EE6-884A-3EC9740E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0E15-1D53-45A7-915A-0EE00AA8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F898-E163-4E60-A983-F5F840B0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3D89-F979-4D4D-8CAF-40EC5B20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3409-BB0C-4907-B971-96616C14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E33A-8165-42E9-8A01-F4CE29C9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E9B3-F341-40DC-B7E4-B76E831C7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A51A3-ED87-4007-9E39-C04A9E8E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08D64-444F-4133-A673-9B59F577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A0E15-0132-4708-A520-556845C3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D31E2-FBAF-4FCE-AF18-19316E3A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4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10BA-3BDF-4169-ADA2-5FE58DAC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9EBB-B64E-46EA-BE35-A12B5EED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DF4A2-6945-4D5F-AA54-A9A75D22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13351-115C-497C-A38A-F0F12F3E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3CBBC-586D-4682-A93F-5289B2A7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5CC0-571A-42B0-973B-FC5442CA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D853C-5ACC-4F5E-A642-56C6DA69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4C8DC-B3CE-44D0-81CF-079CFC3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1A34-FD0D-42DF-A2D5-5A8696DC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CDF75-7512-472B-96A1-740C5BFB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5341F-EE4C-4C42-9C88-2F0C2173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61A4E-0C27-436B-8CB8-EB5F2FD8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07212-5534-4A53-A969-D0901C2E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7B7E9-D8A8-41DE-AC77-FDCD98E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7F2A1-04F0-4DAE-B2D0-ABE3D7BE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7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F5F-C943-4EB0-89FF-1057F7A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F887-BA65-4669-BB73-6C14BD63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4AC0-284B-4218-A3B1-998138DF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BBBC-BAFA-4C1A-8666-3A8C5886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B9E9-18E1-481C-830E-11CB7DD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92AA-98E6-4984-AD49-A00AFDBB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66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F2A6-62F3-4904-ADF7-0599B965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8E54C-0033-4C45-8457-0CBAAE2F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898F-7E69-4B04-AFB7-AA4F16C9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DA6F-19AD-438E-A665-94179871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B455-D0DC-41C6-8E1A-CDFF1F65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321BD-6695-4225-9C74-26ADCFEB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228C6-5C9D-4FC2-AB7C-8ABBBDA9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33E4-CA22-4CF3-9B03-28ED38E7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4377-31B5-420C-ADE2-32714D802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1F44-6D74-41F8-9511-C290D5FA65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BB10-C4D7-4132-9C02-9A6968F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CF5B-C36F-4D22-935B-74BB81BCD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3883-C0C4-40F4-8EC3-3A4469FE5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7936-0369-4E3B-AF5E-106945B40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301A5-F8B2-406F-B6CA-C36E95804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F6E89-CE64-4B7A-BC76-09F73FF4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73"/>
            <a:ext cx="121920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9B432B-C8F8-418A-9CC2-D21C0FE4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57175"/>
            <a:ext cx="11811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4B7F8-B9C1-46E5-8AC3-A7A9BE3F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9075"/>
            <a:ext cx="118872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5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EC5FB-B5BB-467A-9F33-579F7F29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20"/>
            <a:ext cx="12192000" cy="67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4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Ooko Emmanuel</dc:creator>
  <cp:lastModifiedBy>Ooko Emmanuel</cp:lastModifiedBy>
  <cp:revision>2</cp:revision>
  <dcterms:created xsi:type="dcterms:W3CDTF">2019-03-05T15:51:02Z</dcterms:created>
  <dcterms:modified xsi:type="dcterms:W3CDTF">2019-03-05T16:03:36Z</dcterms:modified>
</cp:coreProperties>
</file>