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6" r:id="rId4"/>
    <p:sldId id="259" r:id="rId5"/>
    <p:sldId id="260" r:id="rId6"/>
    <p:sldId id="261" r:id="rId7"/>
    <p:sldId id="262" r:id="rId8"/>
    <p:sldId id="272" r:id="rId9"/>
    <p:sldId id="263" r:id="rId10"/>
    <p:sldId id="270" r:id="rId11"/>
    <p:sldId id="271" r:id="rId12"/>
    <p:sldId id="264" r:id="rId13"/>
    <p:sldId id="265" r:id="rId14"/>
    <p:sldId id="266" r:id="rId15"/>
    <p:sldId id="267" r:id="rId16"/>
    <p:sldId id="268" r:id="rId17"/>
    <p:sldId id="269" r:id="rId18"/>
    <p:sldId id="273" r:id="rId19"/>
    <p:sldId id="274" r:id="rId20"/>
    <p:sldId id="275" r:id="rId21"/>
    <p:sldId id="297"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2885" autoAdjust="0"/>
  </p:normalViewPr>
  <p:slideViewPr>
    <p:cSldViewPr snapToGrid="0">
      <p:cViewPr>
        <p:scale>
          <a:sx n="59" d="100"/>
          <a:sy n="59" d="100"/>
        </p:scale>
        <p:origin x="456"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8AE3-8A1C-4565-9B91-ACD43D23FA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12CCC75-B893-4421-8A2D-ACEBBEF3B2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29DDEC-7354-41CE-B26C-D58FDE0E6CD4}"/>
              </a:ext>
            </a:extLst>
          </p:cNvPr>
          <p:cNvSpPr>
            <a:spLocks noGrp="1"/>
          </p:cNvSpPr>
          <p:nvPr>
            <p:ph type="dt" sz="half" idx="10"/>
          </p:nvPr>
        </p:nvSpPr>
        <p:spPr/>
        <p:txBody>
          <a:bodyPr/>
          <a:lstStyle/>
          <a:p>
            <a:fld id="{7BC63F91-A48E-4D64-A089-C6A85CB27C3E}" type="datetimeFigureOut">
              <a:rPr lang="en-GB" smtClean="0"/>
              <a:t>04/03/2019</a:t>
            </a:fld>
            <a:endParaRPr lang="en-GB"/>
          </a:p>
        </p:txBody>
      </p:sp>
      <p:sp>
        <p:nvSpPr>
          <p:cNvPr id="5" name="Footer Placeholder 4">
            <a:extLst>
              <a:ext uri="{FF2B5EF4-FFF2-40B4-BE49-F238E27FC236}">
                <a16:creationId xmlns:a16="http://schemas.microsoft.com/office/drawing/2014/main" id="{1BFDEECD-EB8F-47A7-9EB0-93C09D61CD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9F83AC-1ACD-42EB-8B45-A9E84444C47D}"/>
              </a:ext>
            </a:extLst>
          </p:cNvPr>
          <p:cNvSpPr>
            <a:spLocks noGrp="1"/>
          </p:cNvSpPr>
          <p:nvPr>
            <p:ph type="sldNum" sz="quarter" idx="12"/>
          </p:nvPr>
        </p:nvSpPr>
        <p:spPr/>
        <p:txBody>
          <a:bodyPr/>
          <a:lstStyle/>
          <a:p>
            <a:fld id="{D3310882-96C0-4F90-A40E-B4DA83F2BE5F}" type="slidenum">
              <a:rPr lang="en-GB" smtClean="0"/>
              <a:t>‹#›</a:t>
            </a:fld>
            <a:endParaRPr lang="en-GB"/>
          </a:p>
        </p:txBody>
      </p:sp>
    </p:spTree>
    <p:extLst>
      <p:ext uri="{BB962C8B-B14F-4D97-AF65-F5344CB8AC3E}">
        <p14:creationId xmlns:p14="http://schemas.microsoft.com/office/powerpoint/2010/main" val="274631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7ACE-F455-4A6C-8AC6-5783001528D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9398A8-A50B-47ED-B8C1-5FB7370FBE1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1A2123-719A-47C8-B501-17DE42D5E7E6}"/>
              </a:ext>
            </a:extLst>
          </p:cNvPr>
          <p:cNvSpPr>
            <a:spLocks noGrp="1"/>
          </p:cNvSpPr>
          <p:nvPr>
            <p:ph type="dt" sz="half" idx="10"/>
          </p:nvPr>
        </p:nvSpPr>
        <p:spPr/>
        <p:txBody>
          <a:bodyPr/>
          <a:lstStyle/>
          <a:p>
            <a:fld id="{7BC63F91-A48E-4D64-A089-C6A85CB27C3E}" type="datetimeFigureOut">
              <a:rPr lang="en-GB" smtClean="0"/>
              <a:t>04/03/2019</a:t>
            </a:fld>
            <a:endParaRPr lang="en-GB"/>
          </a:p>
        </p:txBody>
      </p:sp>
      <p:sp>
        <p:nvSpPr>
          <p:cNvPr id="5" name="Footer Placeholder 4">
            <a:extLst>
              <a:ext uri="{FF2B5EF4-FFF2-40B4-BE49-F238E27FC236}">
                <a16:creationId xmlns:a16="http://schemas.microsoft.com/office/drawing/2014/main" id="{D1C5634D-CB16-4DCB-AA2E-057809408C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200119-4583-4EB3-96CA-270CDD1A7289}"/>
              </a:ext>
            </a:extLst>
          </p:cNvPr>
          <p:cNvSpPr>
            <a:spLocks noGrp="1"/>
          </p:cNvSpPr>
          <p:nvPr>
            <p:ph type="sldNum" sz="quarter" idx="12"/>
          </p:nvPr>
        </p:nvSpPr>
        <p:spPr/>
        <p:txBody>
          <a:bodyPr/>
          <a:lstStyle/>
          <a:p>
            <a:fld id="{D3310882-96C0-4F90-A40E-B4DA83F2BE5F}" type="slidenum">
              <a:rPr lang="en-GB" smtClean="0"/>
              <a:t>‹#›</a:t>
            </a:fld>
            <a:endParaRPr lang="en-GB"/>
          </a:p>
        </p:txBody>
      </p:sp>
    </p:spTree>
    <p:extLst>
      <p:ext uri="{BB962C8B-B14F-4D97-AF65-F5344CB8AC3E}">
        <p14:creationId xmlns:p14="http://schemas.microsoft.com/office/powerpoint/2010/main" val="3762624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3BE0D-E666-418D-BE30-C18D1389B5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CFEF7F-AE50-45FC-BA3A-B6719B06EB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F34016-AA55-4303-A5AC-68E8A0E97835}"/>
              </a:ext>
            </a:extLst>
          </p:cNvPr>
          <p:cNvSpPr>
            <a:spLocks noGrp="1"/>
          </p:cNvSpPr>
          <p:nvPr>
            <p:ph type="dt" sz="half" idx="10"/>
          </p:nvPr>
        </p:nvSpPr>
        <p:spPr/>
        <p:txBody>
          <a:bodyPr/>
          <a:lstStyle/>
          <a:p>
            <a:fld id="{7BC63F91-A48E-4D64-A089-C6A85CB27C3E}" type="datetimeFigureOut">
              <a:rPr lang="en-GB" smtClean="0"/>
              <a:t>04/03/2019</a:t>
            </a:fld>
            <a:endParaRPr lang="en-GB"/>
          </a:p>
        </p:txBody>
      </p:sp>
      <p:sp>
        <p:nvSpPr>
          <p:cNvPr id="5" name="Footer Placeholder 4">
            <a:extLst>
              <a:ext uri="{FF2B5EF4-FFF2-40B4-BE49-F238E27FC236}">
                <a16:creationId xmlns:a16="http://schemas.microsoft.com/office/drawing/2014/main" id="{F96A3108-0937-4DE3-AA2C-5B225D93CF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04E196-0F5C-4FE6-A60F-E89645016898}"/>
              </a:ext>
            </a:extLst>
          </p:cNvPr>
          <p:cNvSpPr>
            <a:spLocks noGrp="1"/>
          </p:cNvSpPr>
          <p:nvPr>
            <p:ph type="sldNum" sz="quarter" idx="12"/>
          </p:nvPr>
        </p:nvSpPr>
        <p:spPr/>
        <p:txBody>
          <a:bodyPr/>
          <a:lstStyle/>
          <a:p>
            <a:fld id="{D3310882-96C0-4F90-A40E-B4DA83F2BE5F}" type="slidenum">
              <a:rPr lang="en-GB" smtClean="0"/>
              <a:t>‹#›</a:t>
            </a:fld>
            <a:endParaRPr lang="en-GB"/>
          </a:p>
        </p:txBody>
      </p:sp>
    </p:spTree>
    <p:extLst>
      <p:ext uri="{BB962C8B-B14F-4D97-AF65-F5344CB8AC3E}">
        <p14:creationId xmlns:p14="http://schemas.microsoft.com/office/powerpoint/2010/main" val="77007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C06C-C36E-4E2B-8441-6FABDDA9B9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4E7C33A-4EA9-473C-A444-5478A1F819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16A109-2322-488D-9928-71F4C026743A}"/>
              </a:ext>
            </a:extLst>
          </p:cNvPr>
          <p:cNvSpPr>
            <a:spLocks noGrp="1"/>
          </p:cNvSpPr>
          <p:nvPr>
            <p:ph type="dt" sz="half" idx="10"/>
          </p:nvPr>
        </p:nvSpPr>
        <p:spPr/>
        <p:txBody>
          <a:bodyPr/>
          <a:lstStyle/>
          <a:p>
            <a:fld id="{7BC63F91-A48E-4D64-A089-C6A85CB27C3E}" type="datetimeFigureOut">
              <a:rPr lang="en-GB" smtClean="0"/>
              <a:t>04/03/2019</a:t>
            </a:fld>
            <a:endParaRPr lang="en-GB"/>
          </a:p>
        </p:txBody>
      </p:sp>
      <p:sp>
        <p:nvSpPr>
          <p:cNvPr id="5" name="Footer Placeholder 4">
            <a:extLst>
              <a:ext uri="{FF2B5EF4-FFF2-40B4-BE49-F238E27FC236}">
                <a16:creationId xmlns:a16="http://schemas.microsoft.com/office/drawing/2014/main" id="{599FDE22-43DA-4D2E-8D19-5D813EEC7D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5628FA-04A5-42E0-994C-12360954E571}"/>
              </a:ext>
            </a:extLst>
          </p:cNvPr>
          <p:cNvSpPr>
            <a:spLocks noGrp="1"/>
          </p:cNvSpPr>
          <p:nvPr>
            <p:ph type="sldNum" sz="quarter" idx="12"/>
          </p:nvPr>
        </p:nvSpPr>
        <p:spPr/>
        <p:txBody>
          <a:bodyPr/>
          <a:lstStyle/>
          <a:p>
            <a:fld id="{D3310882-96C0-4F90-A40E-B4DA83F2BE5F}" type="slidenum">
              <a:rPr lang="en-GB" smtClean="0"/>
              <a:t>‹#›</a:t>
            </a:fld>
            <a:endParaRPr lang="en-GB"/>
          </a:p>
        </p:txBody>
      </p:sp>
    </p:spTree>
    <p:extLst>
      <p:ext uri="{BB962C8B-B14F-4D97-AF65-F5344CB8AC3E}">
        <p14:creationId xmlns:p14="http://schemas.microsoft.com/office/powerpoint/2010/main" val="3799237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59EB-94A4-4CE3-8FB0-9640541745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98C74AF-0F96-45C9-B37C-8B4DB3C565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028B6E-A937-4F7B-94CD-F49D479BEC94}"/>
              </a:ext>
            </a:extLst>
          </p:cNvPr>
          <p:cNvSpPr>
            <a:spLocks noGrp="1"/>
          </p:cNvSpPr>
          <p:nvPr>
            <p:ph type="dt" sz="half" idx="10"/>
          </p:nvPr>
        </p:nvSpPr>
        <p:spPr/>
        <p:txBody>
          <a:bodyPr/>
          <a:lstStyle/>
          <a:p>
            <a:fld id="{7BC63F91-A48E-4D64-A089-C6A85CB27C3E}" type="datetimeFigureOut">
              <a:rPr lang="en-GB" smtClean="0"/>
              <a:t>04/03/2019</a:t>
            </a:fld>
            <a:endParaRPr lang="en-GB"/>
          </a:p>
        </p:txBody>
      </p:sp>
      <p:sp>
        <p:nvSpPr>
          <p:cNvPr id="5" name="Footer Placeholder 4">
            <a:extLst>
              <a:ext uri="{FF2B5EF4-FFF2-40B4-BE49-F238E27FC236}">
                <a16:creationId xmlns:a16="http://schemas.microsoft.com/office/drawing/2014/main" id="{3F8EAD25-F67B-4103-81C1-2174BD9276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BE0729-3334-4DF8-96A8-E60994D71D57}"/>
              </a:ext>
            </a:extLst>
          </p:cNvPr>
          <p:cNvSpPr>
            <a:spLocks noGrp="1"/>
          </p:cNvSpPr>
          <p:nvPr>
            <p:ph type="sldNum" sz="quarter" idx="12"/>
          </p:nvPr>
        </p:nvSpPr>
        <p:spPr/>
        <p:txBody>
          <a:bodyPr/>
          <a:lstStyle/>
          <a:p>
            <a:fld id="{D3310882-96C0-4F90-A40E-B4DA83F2BE5F}" type="slidenum">
              <a:rPr lang="en-GB" smtClean="0"/>
              <a:t>‹#›</a:t>
            </a:fld>
            <a:endParaRPr lang="en-GB"/>
          </a:p>
        </p:txBody>
      </p:sp>
    </p:spTree>
    <p:extLst>
      <p:ext uri="{BB962C8B-B14F-4D97-AF65-F5344CB8AC3E}">
        <p14:creationId xmlns:p14="http://schemas.microsoft.com/office/powerpoint/2010/main" val="3350615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D3112-BB0B-4629-9CEA-0EB86BBB6EE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5F3F5F4-5654-4B56-9E97-9D1F6A5EF5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44EDF4-9186-47E7-B7B2-1924F456A1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A333F98-C35B-4D35-9403-E4329B76B200}"/>
              </a:ext>
            </a:extLst>
          </p:cNvPr>
          <p:cNvSpPr>
            <a:spLocks noGrp="1"/>
          </p:cNvSpPr>
          <p:nvPr>
            <p:ph type="dt" sz="half" idx="10"/>
          </p:nvPr>
        </p:nvSpPr>
        <p:spPr/>
        <p:txBody>
          <a:bodyPr/>
          <a:lstStyle/>
          <a:p>
            <a:fld id="{7BC63F91-A48E-4D64-A089-C6A85CB27C3E}" type="datetimeFigureOut">
              <a:rPr lang="en-GB" smtClean="0"/>
              <a:t>04/03/2019</a:t>
            </a:fld>
            <a:endParaRPr lang="en-GB"/>
          </a:p>
        </p:txBody>
      </p:sp>
      <p:sp>
        <p:nvSpPr>
          <p:cNvPr id="6" name="Footer Placeholder 5">
            <a:extLst>
              <a:ext uri="{FF2B5EF4-FFF2-40B4-BE49-F238E27FC236}">
                <a16:creationId xmlns:a16="http://schemas.microsoft.com/office/drawing/2014/main" id="{C023AE78-C928-47CE-88D5-C0957E5F60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F1F31F-FC5F-4CA8-93FF-0FBC1C1CFC7D}"/>
              </a:ext>
            </a:extLst>
          </p:cNvPr>
          <p:cNvSpPr>
            <a:spLocks noGrp="1"/>
          </p:cNvSpPr>
          <p:nvPr>
            <p:ph type="sldNum" sz="quarter" idx="12"/>
          </p:nvPr>
        </p:nvSpPr>
        <p:spPr/>
        <p:txBody>
          <a:bodyPr/>
          <a:lstStyle/>
          <a:p>
            <a:fld id="{D3310882-96C0-4F90-A40E-B4DA83F2BE5F}" type="slidenum">
              <a:rPr lang="en-GB" smtClean="0"/>
              <a:t>‹#›</a:t>
            </a:fld>
            <a:endParaRPr lang="en-GB"/>
          </a:p>
        </p:txBody>
      </p:sp>
    </p:spTree>
    <p:extLst>
      <p:ext uri="{BB962C8B-B14F-4D97-AF65-F5344CB8AC3E}">
        <p14:creationId xmlns:p14="http://schemas.microsoft.com/office/powerpoint/2010/main" val="376956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B9AE-15F3-4DB7-A123-85917384F6D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0946E0-4C39-403B-8527-E85A56191A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8CA513-18A7-4BB9-BA47-39481CB4DC8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3BFCED7-AB2C-4D4F-AEBC-5CC58287B7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4722592-958C-4BC3-B880-52DC4AD4FA3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272EB5D-31A0-4B67-B44C-959A48AFB3CA}"/>
              </a:ext>
            </a:extLst>
          </p:cNvPr>
          <p:cNvSpPr>
            <a:spLocks noGrp="1"/>
          </p:cNvSpPr>
          <p:nvPr>
            <p:ph type="dt" sz="half" idx="10"/>
          </p:nvPr>
        </p:nvSpPr>
        <p:spPr/>
        <p:txBody>
          <a:bodyPr/>
          <a:lstStyle/>
          <a:p>
            <a:fld id="{7BC63F91-A48E-4D64-A089-C6A85CB27C3E}" type="datetimeFigureOut">
              <a:rPr lang="en-GB" smtClean="0"/>
              <a:t>04/03/2019</a:t>
            </a:fld>
            <a:endParaRPr lang="en-GB"/>
          </a:p>
        </p:txBody>
      </p:sp>
      <p:sp>
        <p:nvSpPr>
          <p:cNvPr id="8" name="Footer Placeholder 7">
            <a:extLst>
              <a:ext uri="{FF2B5EF4-FFF2-40B4-BE49-F238E27FC236}">
                <a16:creationId xmlns:a16="http://schemas.microsoft.com/office/drawing/2014/main" id="{065D860E-7D27-4F82-B0A4-20D397C36CC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788DBE2-DD66-4EFA-B2A2-D8D64DAF56A9}"/>
              </a:ext>
            </a:extLst>
          </p:cNvPr>
          <p:cNvSpPr>
            <a:spLocks noGrp="1"/>
          </p:cNvSpPr>
          <p:nvPr>
            <p:ph type="sldNum" sz="quarter" idx="12"/>
          </p:nvPr>
        </p:nvSpPr>
        <p:spPr/>
        <p:txBody>
          <a:bodyPr/>
          <a:lstStyle/>
          <a:p>
            <a:fld id="{D3310882-96C0-4F90-A40E-B4DA83F2BE5F}" type="slidenum">
              <a:rPr lang="en-GB" smtClean="0"/>
              <a:t>‹#›</a:t>
            </a:fld>
            <a:endParaRPr lang="en-GB"/>
          </a:p>
        </p:txBody>
      </p:sp>
    </p:spTree>
    <p:extLst>
      <p:ext uri="{BB962C8B-B14F-4D97-AF65-F5344CB8AC3E}">
        <p14:creationId xmlns:p14="http://schemas.microsoft.com/office/powerpoint/2010/main" val="280214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033-52BF-4C43-B309-A63F00BED93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F01AE1-4D77-403F-8B33-58CA88992030}"/>
              </a:ext>
            </a:extLst>
          </p:cNvPr>
          <p:cNvSpPr>
            <a:spLocks noGrp="1"/>
          </p:cNvSpPr>
          <p:nvPr>
            <p:ph type="dt" sz="half" idx="10"/>
          </p:nvPr>
        </p:nvSpPr>
        <p:spPr/>
        <p:txBody>
          <a:bodyPr/>
          <a:lstStyle/>
          <a:p>
            <a:fld id="{7BC63F91-A48E-4D64-A089-C6A85CB27C3E}" type="datetimeFigureOut">
              <a:rPr lang="en-GB" smtClean="0"/>
              <a:t>04/03/2019</a:t>
            </a:fld>
            <a:endParaRPr lang="en-GB"/>
          </a:p>
        </p:txBody>
      </p:sp>
      <p:sp>
        <p:nvSpPr>
          <p:cNvPr id="4" name="Footer Placeholder 3">
            <a:extLst>
              <a:ext uri="{FF2B5EF4-FFF2-40B4-BE49-F238E27FC236}">
                <a16:creationId xmlns:a16="http://schemas.microsoft.com/office/drawing/2014/main" id="{73844830-E6A1-43BA-94EB-0F2481BC458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2B3BA1F-3F71-46D4-AD2B-D624237E83F0}"/>
              </a:ext>
            </a:extLst>
          </p:cNvPr>
          <p:cNvSpPr>
            <a:spLocks noGrp="1"/>
          </p:cNvSpPr>
          <p:nvPr>
            <p:ph type="sldNum" sz="quarter" idx="12"/>
          </p:nvPr>
        </p:nvSpPr>
        <p:spPr/>
        <p:txBody>
          <a:bodyPr/>
          <a:lstStyle/>
          <a:p>
            <a:fld id="{D3310882-96C0-4F90-A40E-B4DA83F2BE5F}" type="slidenum">
              <a:rPr lang="en-GB" smtClean="0"/>
              <a:t>‹#›</a:t>
            </a:fld>
            <a:endParaRPr lang="en-GB"/>
          </a:p>
        </p:txBody>
      </p:sp>
    </p:spTree>
    <p:extLst>
      <p:ext uri="{BB962C8B-B14F-4D97-AF65-F5344CB8AC3E}">
        <p14:creationId xmlns:p14="http://schemas.microsoft.com/office/powerpoint/2010/main" val="340101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7B0695-916D-4C03-9A9E-E34C01F98FE3}"/>
              </a:ext>
            </a:extLst>
          </p:cNvPr>
          <p:cNvSpPr>
            <a:spLocks noGrp="1"/>
          </p:cNvSpPr>
          <p:nvPr>
            <p:ph type="dt" sz="half" idx="10"/>
          </p:nvPr>
        </p:nvSpPr>
        <p:spPr/>
        <p:txBody>
          <a:bodyPr/>
          <a:lstStyle/>
          <a:p>
            <a:fld id="{7BC63F91-A48E-4D64-A089-C6A85CB27C3E}" type="datetimeFigureOut">
              <a:rPr lang="en-GB" smtClean="0"/>
              <a:t>04/03/2019</a:t>
            </a:fld>
            <a:endParaRPr lang="en-GB"/>
          </a:p>
        </p:txBody>
      </p:sp>
      <p:sp>
        <p:nvSpPr>
          <p:cNvPr id="3" name="Footer Placeholder 2">
            <a:extLst>
              <a:ext uri="{FF2B5EF4-FFF2-40B4-BE49-F238E27FC236}">
                <a16:creationId xmlns:a16="http://schemas.microsoft.com/office/drawing/2014/main" id="{1C528028-F256-43CE-AD63-471DB894400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47A3423-8FD5-40EC-A2F3-BCE9BACE70E1}"/>
              </a:ext>
            </a:extLst>
          </p:cNvPr>
          <p:cNvSpPr>
            <a:spLocks noGrp="1"/>
          </p:cNvSpPr>
          <p:nvPr>
            <p:ph type="sldNum" sz="quarter" idx="12"/>
          </p:nvPr>
        </p:nvSpPr>
        <p:spPr/>
        <p:txBody>
          <a:bodyPr/>
          <a:lstStyle/>
          <a:p>
            <a:fld id="{D3310882-96C0-4F90-A40E-B4DA83F2BE5F}" type="slidenum">
              <a:rPr lang="en-GB" smtClean="0"/>
              <a:t>‹#›</a:t>
            </a:fld>
            <a:endParaRPr lang="en-GB"/>
          </a:p>
        </p:txBody>
      </p:sp>
    </p:spTree>
    <p:extLst>
      <p:ext uri="{BB962C8B-B14F-4D97-AF65-F5344CB8AC3E}">
        <p14:creationId xmlns:p14="http://schemas.microsoft.com/office/powerpoint/2010/main" val="1220082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0CE42-B975-4277-BC4E-0BA36FFDA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00A1FCA-582F-4A8D-A00B-A35344F92A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3061331-F9A5-43CA-BD6B-BAF73FAFB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AA38F5-3EF8-4752-BACD-F116C69B05F7}"/>
              </a:ext>
            </a:extLst>
          </p:cNvPr>
          <p:cNvSpPr>
            <a:spLocks noGrp="1"/>
          </p:cNvSpPr>
          <p:nvPr>
            <p:ph type="dt" sz="half" idx="10"/>
          </p:nvPr>
        </p:nvSpPr>
        <p:spPr/>
        <p:txBody>
          <a:bodyPr/>
          <a:lstStyle/>
          <a:p>
            <a:fld id="{7BC63F91-A48E-4D64-A089-C6A85CB27C3E}" type="datetimeFigureOut">
              <a:rPr lang="en-GB" smtClean="0"/>
              <a:t>04/03/2019</a:t>
            </a:fld>
            <a:endParaRPr lang="en-GB"/>
          </a:p>
        </p:txBody>
      </p:sp>
      <p:sp>
        <p:nvSpPr>
          <p:cNvPr id="6" name="Footer Placeholder 5">
            <a:extLst>
              <a:ext uri="{FF2B5EF4-FFF2-40B4-BE49-F238E27FC236}">
                <a16:creationId xmlns:a16="http://schemas.microsoft.com/office/drawing/2014/main" id="{8CE79CBE-A366-45A2-8198-8A0B2BFCB2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C2A9089-307D-42A1-9B0E-03436ABF9298}"/>
              </a:ext>
            </a:extLst>
          </p:cNvPr>
          <p:cNvSpPr>
            <a:spLocks noGrp="1"/>
          </p:cNvSpPr>
          <p:nvPr>
            <p:ph type="sldNum" sz="quarter" idx="12"/>
          </p:nvPr>
        </p:nvSpPr>
        <p:spPr/>
        <p:txBody>
          <a:bodyPr/>
          <a:lstStyle/>
          <a:p>
            <a:fld id="{D3310882-96C0-4F90-A40E-B4DA83F2BE5F}" type="slidenum">
              <a:rPr lang="en-GB" smtClean="0"/>
              <a:t>‹#›</a:t>
            </a:fld>
            <a:endParaRPr lang="en-GB"/>
          </a:p>
        </p:txBody>
      </p:sp>
    </p:spTree>
    <p:extLst>
      <p:ext uri="{BB962C8B-B14F-4D97-AF65-F5344CB8AC3E}">
        <p14:creationId xmlns:p14="http://schemas.microsoft.com/office/powerpoint/2010/main" val="151895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ED1B-1D6B-497C-9270-FAE76D2FD1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F48565F-E2FD-4951-87FA-F999EFFC84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A0D27A3-B18E-4C02-8E9E-458C928B6B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7A90C0-9D26-401F-A45A-005F67801885}"/>
              </a:ext>
            </a:extLst>
          </p:cNvPr>
          <p:cNvSpPr>
            <a:spLocks noGrp="1"/>
          </p:cNvSpPr>
          <p:nvPr>
            <p:ph type="dt" sz="half" idx="10"/>
          </p:nvPr>
        </p:nvSpPr>
        <p:spPr/>
        <p:txBody>
          <a:bodyPr/>
          <a:lstStyle/>
          <a:p>
            <a:fld id="{7BC63F91-A48E-4D64-A089-C6A85CB27C3E}" type="datetimeFigureOut">
              <a:rPr lang="en-GB" smtClean="0"/>
              <a:t>04/03/2019</a:t>
            </a:fld>
            <a:endParaRPr lang="en-GB"/>
          </a:p>
        </p:txBody>
      </p:sp>
      <p:sp>
        <p:nvSpPr>
          <p:cNvPr id="6" name="Footer Placeholder 5">
            <a:extLst>
              <a:ext uri="{FF2B5EF4-FFF2-40B4-BE49-F238E27FC236}">
                <a16:creationId xmlns:a16="http://schemas.microsoft.com/office/drawing/2014/main" id="{E203DBCB-0F5C-4E41-994D-47BA4009AB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3BE93B-2EA6-4E35-9E5D-CBA1190ADB90}"/>
              </a:ext>
            </a:extLst>
          </p:cNvPr>
          <p:cNvSpPr>
            <a:spLocks noGrp="1"/>
          </p:cNvSpPr>
          <p:nvPr>
            <p:ph type="sldNum" sz="quarter" idx="12"/>
          </p:nvPr>
        </p:nvSpPr>
        <p:spPr/>
        <p:txBody>
          <a:bodyPr/>
          <a:lstStyle/>
          <a:p>
            <a:fld id="{D3310882-96C0-4F90-A40E-B4DA83F2BE5F}" type="slidenum">
              <a:rPr lang="en-GB" smtClean="0"/>
              <a:t>‹#›</a:t>
            </a:fld>
            <a:endParaRPr lang="en-GB"/>
          </a:p>
        </p:txBody>
      </p:sp>
    </p:spTree>
    <p:extLst>
      <p:ext uri="{BB962C8B-B14F-4D97-AF65-F5344CB8AC3E}">
        <p14:creationId xmlns:p14="http://schemas.microsoft.com/office/powerpoint/2010/main" val="3179088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0F91D9-6301-43E4-9951-6CAF805713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C4D30F2-28C4-4CDF-829D-843D5578C2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6833A8-2228-48DC-9084-35E04D48A4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C63F91-A48E-4D64-A089-C6A85CB27C3E}" type="datetimeFigureOut">
              <a:rPr lang="en-GB" smtClean="0"/>
              <a:t>04/03/2019</a:t>
            </a:fld>
            <a:endParaRPr lang="en-GB"/>
          </a:p>
        </p:txBody>
      </p:sp>
      <p:sp>
        <p:nvSpPr>
          <p:cNvPr id="5" name="Footer Placeholder 4">
            <a:extLst>
              <a:ext uri="{FF2B5EF4-FFF2-40B4-BE49-F238E27FC236}">
                <a16:creationId xmlns:a16="http://schemas.microsoft.com/office/drawing/2014/main" id="{2A451BCA-C904-406B-9D38-E2BEF16C3F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85D93E5-4121-4643-A8E7-1C3FB1A211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310882-96C0-4F90-A40E-B4DA83F2BE5F}" type="slidenum">
              <a:rPr lang="en-GB" smtClean="0"/>
              <a:t>‹#›</a:t>
            </a:fld>
            <a:endParaRPr lang="en-GB"/>
          </a:p>
        </p:txBody>
      </p:sp>
    </p:spTree>
    <p:extLst>
      <p:ext uri="{BB962C8B-B14F-4D97-AF65-F5344CB8AC3E}">
        <p14:creationId xmlns:p14="http://schemas.microsoft.com/office/powerpoint/2010/main" val="1187216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84C68-AF20-4CA6-86E6-53026E17D2D0}"/>
              </a:ext>
            </a:extLst>
          </p:cNvPr>
          <p:cNvSpPr>
            <a:spLocks noGrp="1"/>
          </p:cNvSpPr>
          <p:nvPr>
            <p:ph type="ctrTitle"/>
          </p:nvPr>
        </p:nvSpPr>
        <p:spPr>
          <a:xfrm>
            <a:off x="1625600" y="2018291"/>
            <a:ext cx="9144000" cy="2387600"/>
          </a:xfrm>
        </p:spPr>
        <p:txBody>
          <a:bodyPr/>
          <a:lstStyle/>
          <a:p>
            <a:r>
              <a:rPr lang="en-GB" b="1" dirty="0">
                <a:solidFill>
                  <a:schemeClr val="accent1">
                    <a:lumMod val="75000"/>
                  </a:schemeClr>
                </a:solidFill>
              </a:rPr>
              <a:t>Lists &amp; Exception Handling</a:t>
            </a:r>
            <a:br>
              <a:rPr lang="en-GB" b="1" dirty="0">
                <a:solidFill>
                  <a:schemeClr val="accent1">
                    <a:lumMod val="75000"/>
                  </a:schemeClr>
                </a:solidFill>
              </a:rPr>
            </a:br>
            <a:endParaRPr lang="en-GB" b="1" dirty="0">
              <a:solidFill>
                <a:schemeClr val="accent1">
                  <a:lumMod val="75000"/>
                </a:schemeClr>
              </a:solidFill>
            </a:endParaRPr>
          </a:p>
        </p:txBody>
      </p:sp>
    </p:spTree>
    <p:extLst>
      <p:ext uri="{BB962C8B-B14F-4D97-AF65-F5344CB8AC3E}">
        <p14:creationId xmlns:p14="http://schemas.microsoft.com/office/powerpoint/2010/main" val="832943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526DE1-EF03-4382-AB23-1491ED8D2B7A}"/>
              </a:ext>
            </a:extLst>
          </p:cNvPr>
          <p:cNvPicPr>
            <a:picLocks noChangeAspect="1"/>
          </p:cNvPicPr>
          <p:nvPr/>
        </p:nvPicPr>
        <p:blipFill>
          <a:blip r:embed="rId2"/>
          <a:stretch>
            <a:fillRect/>
          </a:stretch>
        </p:blipFill>
        <p:spPr>
          <a:xfrm>
            <a:off x="415637" y="95250"/>
            <a:ext cx="11600872" cy="6667500"/>
          </a:xfrm>
          <a:prstGeom prst="rect">
            <a:avLst/>
          </a:prstGeom>
        </p:spPr>
      </p:pic>
    </p:spTree>
    <p:extLst>
      <p:ext uri="{BB962C8B-B14F-4D97-AF65-F5344CB8AC3E}">
        <p14:creationId xmlns:p14="http://schemas.microsoft.com/office/powerpoint/2010/main" val="374610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4BE25-B69F-4EA9-A9DC-1BBB498B1E54}"/>
              </a:ext>
            </a:extLst>
          </p:cNvPr>
          <p:cNvSpPr>
            <a:spLocks noGrp="1"/>
          </p:cNvSpPr>
          <p:nvPr>
            <p:ph type="title"/>
          </p:nvPr>
        </p:nvSpPr>
        <p:spPr/>
        <p:txBody>
          <a:bodyPr/>
          <a:lstStyle/>
          <a:p>
            <a:r>
              <a:rPr lang="en-GB" b="1" dirty="0">
                <a:solidFill>
                  <a:schemeClr val="accent1">
                    <a:lumMod val="75000"/>
                  </a:schemeClr>
                </a:solidFill>
              </a:rPr>
              <a:t>Console Output</a:t>
            </a:r>
          </a:p>
        </p:txBody>
      </p:sp>
      <p:pic>
        <p:nvPicPr>
          <p:cNvPr id="6" name="Content Placeholder 5">
            <a:extLst>
              <a:ext uri="{FF2B5EF4-FFF2-40B4-BE49-F238E27FC236}">
                <a16:creationId xmlns:a16="http://schemas.microsoft.com/office/drawing/2014/main" id="{F8E370F9-8F77-4915-AF3A-73035FCDB56D}"/>
              </a:ext>
            </a:extLst>
          </p:cNvPr>
          <p:cNvPicPr>
            <a:picLocks noGrp="1" noChangeAspect="1"/>
          </p:cNvPicPr>
          <p:nvPr>
            <p:ph idx="1"/>
          </p:nvPr>
        </p:nvPicPr>
        <p:blipFill>
          <a:blip r:embed="rId2"/>
          <a:stretch>
            <a:fillRect/>
          </a:stretch>
        </p:blipFill>
        <p:spPr>
          <a:xfrm>
            <a:off x="838200" y="1690689"/>
            <a:ext cx="10515600" cy="4802186"/>
          </a:xfrm>
          <a:prstGeom prst="rect">
            <a:avLst/>
          </a:prstGeom>
        </p:spPr>
      </p:pic>
    </p:spTree>
    <p:extLst>
      <p:ext uri="{BB962C8B-B14F-4D97-AF65-F5344CB8AC3E}">
        <p14:creationId xmlns:p14="http://schemas.microsoft.com/office/powerpoint/2010/main" val="3514725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FA804B-E437-4D12-813E-9C0DF873B761}"/>
              </a:ext>
            </a:extLst>
          </p:cNvPr>
          <p:cNvPicPr>
            <a:picLocks noChangeAspect="1"/>
          </p:cNvPicPr>
          <p:nvPr/>
        </p:nvPicPr>
        <p:blipFill>
          <a:blip r:embed="rId2"/>
          <a:stretch>
            <a:fillRect/>
          </a:stretch>
        </p:blipFill>
        <p:spPr>
          <a:xfrm>
            <a:off x="812800" y="387927"/>
            <a:ext cx="10418618" cy="6096000"/>
          </a:xfrm>
          <a:prstGeom prst="rect">
            <a:avLst/>
          </a:prstGeom>
        </p:spPr>
      </p:pic>
    </p:spTree>
    <p:extLst>
      <p:ext uri="{BB962C8B-B14F-4D97-AF65-F5344CB8AC3E}">
        <p14:creationId xmlns:p14="http://schemas.microsoft.com/office/powerpoint/2010/main" val="321042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17820C-85A0-407D-A187-0E8C5C6D4B4A}"/>
              </a:ext>
            </a:extLst>
          </p:cNvPr>
          <p:cNvPicPr>
            <a:picLocks noChangeAspect="1"/>
          </p:cNvPicPr>
          <p:nvPr/>
        </p:nvPicPr>
        <p:blipFill>
          <a:blip r:embed="rId2"/>
          <a:stretch>
            <a:fillRect/>
          </a:stretch>
        </p:blipFill>
        <p:spPr>
          <a:xfrm>
            <a:off x="988291" y="1678709"/>
            <a:ext cx="10880435" cy="3500581"/>
          </a:xfrm>
          <a:prstGeom prst="rect">
            <a:avLst/>
          </a:prstGeom>
        </p:spPr>
      </p:pic>
    </p:spTree>
    <p:extLst>
      <p:ext uri="{BB962C8B-B14F-4D97-AF65-F5344CB8AC3E}">
        <p14:creationId xmlns:p14="http://schemas.microsoft.com/office/powerpoint/2010/main" val="3634343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129B24-F4A3-4CE8-9D04-78F087A13C71}"/>
              </a:ext>
            </a:extLst>
          </p:cNvPr>
          <p:cNvPicPr>
            <a:picLocks noChangeAspect="1"/>
          </p:cNvPicPr>
          <p:nvPr/>
        </p:nvPicPr>
        <p:blipFill>
          <a:blip r:embed="rId2"/>
          <a:stretch>
            <a:fillRect/>
          </a:stretch>
        </p:blipFill>
        <p:spPr>
          <a:xfrm>
            <a:off x="951346" y="86661"/>
            <a:ext cx="10169236" cy="6466539"/>
          </a:xfrm>
          <a:prstGeom prst="rect">
            <a:avLst/>
          </a:prstGeom>
        </p:spPr>
      </p:pic>
    </p:spTree>
    <p:extLst>
      <p:ext uri="{BB962C8B-B14F-4D97-AF65-F5344CB8AC3E}">
        <p14:creationId xmlns:p14="http://schemas.microsoft.com/office/powerpoint/2010/main" val="324207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C59986-354D-4741-97F4-67538CBCE3E4}"/>
              </a:ext>
            </a:extLst>
          </p:cNvPr>
          <p:cNvPicPr>
            <a:picLocks noChangeAspect="1"/>
          </p:cNvPicPr>
          <p:nvPr/>
        </p:nvPicPr>
        <p:blipFill>
          <a:blip r:embed="rId2"/>
          <a:stretch>
            <a:fillRect/>
          </a:stretch>
        </p:blipFill>
        <p:spPr>
          <a:xfrm>
            <a:off x="1094653" y="319999"/>
            <a:ext cx="10496983" cy="6212723"/>
          </a:xfrm>
          <a:prstGeom prst="rect">
            <a:avLst/>
          </a:prstGeom>
        </p:spPr>
      </p:pic>
    </p:spTree>
    <p:extLst>
      <p:ext uri="{BB962C8B-B14F-4D97-AF65-F5344CB8AC3E}">
        <p14:creationId xmlns:p14="http://schemas.microsoft.com/office/powerpoint/2010/main" val="4195561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B4AB56-A248-4D9C-890F-6D2EE298D235}"/>
              </a:ext>
            </a:extLst>
          </p:cNvPr>
          <p:cNvPicPr>
            <a:picLocks noChangeAspect="1"/>
          </p:cNvPicPr>
          <p:nvPr/>
        </p:nvPicPr>
        <p:blipFill>
          <a:blip r:embed="rId2"/>
          <a:stretch>
            <a:fillRect/>
          </a:stretch>
        </p:blipFill>
        <p:spPr>
          <a:xfrm>
            <a:off x="1068647" y="1357746"/>
            <a:ext cx="10968933" cy="4276436"/>
          </a:xfrm>
          <a:prstGeom prst="rect">
            <a:avLst/>
          </a:prstGeom>
        </p:spPr>
      </p:pic>
    </p:spTree>
    <p:extLst>
      <p:ext uri="{BB962C8B-B14F-4D97-AF65-F5344CB8AC3E}">
        <p14:creationId xmlns:p14="http://schemas.microsoft.com/office/powerpoint/2010/main" val="4035593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E8DEAB-F4E2-446B-AEA8-E9D7EBD784AC}"/>
              </a:ext>
            </a:extLst>
          </p:cNvPr>
          <p:cNvPicPr>
            <a:picLocks noChangeAspect="1"/>
          </p:cNvPicPr>
          <p:nvPr/>
        </p:nvPicPr>
        <p:blipFill>
          <a:blip r:embed="rId2"/>
          <a:stretch>
            <a:fillRect/>
          </a:stretch>
        </p:blipFill>
        <p:spPr>
          <a:xfrm>
            <a:off x="837661" y="997527"/>
            <a:ext cx="11022696" cy="5110017"/>
          </a:xfrm>
          <a:prstGeom prst="rect">
            <a:avLst/>
          </a:prstGeom>
        </p:spPr>
      </p:pic>
    </p:spTree>
    <p:extLst>
      <p:ext uri="{BB962C8B-B14F-4D97-AF65-F5344CB8AC3E}">
        <p14:creationId xmlns:p14="http://schemas.microsoft.com/office/powerpoint/2010/main" val="3747309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8BCC71-6572-4AE4-8BD5-A1CE9D04DEF5}"/>
              </a:ext>
            </a:extLst>
          </p:cNvPr>
          <p:cNvPicPr>
            <a:picLocks noChangeAspect="1"/>
          </p:cNvPicPr>
          <p:nvPr/>
        </p:nvPicPr>
        <p:blipFill>
          <a:blip r:embed="rId2"/>
          <a:stretch>
            <a:fillRect/>
          </a:stretch>
        </p:blipFill>
        <p:spPr>
          <a:xfrm>
            <a:off x="1136074" y="291905"/>
            <a:ext cx="10168514" cy="6274189"/>
          </a:xfrm>
          <a:prstGeom prst="rect">
            <a:avLst/>
          </a:prstGeom>
        </p:spPr>
      </p:pic>
    </p:spTree>
    <p:extLst>
      <p:ext uri="{BB962C8B-B14F-4D97-AF65-F5344CB8AC3E}">
        <p14:creationId xmlns:p14="http://schemas.microsoft.com/office/powerpoint/2010/main" val="1735739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0F6FC8-AF22-4D20-A832-D52D9750E907}"/>
              </a:ext>
            </a:extLst>
          </p:cNvPr>
          <p:cNvSpPr>
            <a:spLocks noGrp="1"/>
          </p:cNvSpPr>
          <p:nvPr>
            <p:ph type="ctrTitle"/>
          </p:nvPr>
        </p:nvSpPr>
        <p:spPr/>
        <p:txBody>
          <a:bodyPr/>
          <a:lstStyle/>
          <a:p>
            <a:r>
              <a:rPr lang="en-GB" b="1" dirty="0"/>
              <a:t>Exception Handling</a:t>
            </a:r>
          </a:p>
        </p:txBody>
      </p:sp>
      <p:sp>
        <p:nvSpPr>
          <p:cNvPr id="5" name="Subtitle 4">
            <a:extLst>
              <a:ext uri="{FF2B5EF4-FFF2-40B4-BE49-F238E27FC236}">
                <a16:creationId xmlns:a16="http://schemas.microsoft.com/office/drawing/2014/main" id="{3ECFAD0E-B3B9-4DDF-9C2D-6CAC8D7C7AC9}"/>
              </a:ext>
            </a:extLst>
          </p:cNvPr>
          <p:cNvSpPr>
            <a:spLocks noGrp="1"/>
          </p:cNvSpPr>
          <p:nvPr>
            <p:ph type="subTitle" idx="1"/>
          </p:nvPr>
        </p:nvSpPr>
        <p:spPr/>
        <p:txBody>
          <a:bodyPr/>
          <a:lstStyle/>
          <a:p>
            <a:r>
              <a:rPr lang="en-GB" dirty="0"/>
              <a:t>(Should be handled exceptionally)</a:t>
            </a:r>
          </a:p>
        </p:txBody>
      </p:sp>
    </p:spTree>
    <p:extLst>
      <p:ext uri="{BB962C8B-B14F-4D97-AF65-F5344CB8AC3E}">
        <p14:creationId xmlns:p14="http://schemas.microsoft.com/office/powerpoint/2010/main" val="270962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F8D4A-0F55-49A4-911E-5744A5E6F3FE}"/>
              </a:ext>
            </a:extLst>
          </p:cNvPr>
          <p:cNvSpPr>
            <a:spLocks noGrp="1"/>
          </p:cNvSpPr>
          <p:nvPr>
            <p:ph type="title"/>
          </p:nvPr>
        </p:nvSpPr>
        <p:spPr>
          <a:xfrm>
            <a:off x="2456872" y="477115"/>
            <a:ext cx="8139545" cy="1348510"/>
          </a:xfrm>
        </p:spPr>
        <p:txBody>
          <a:bodyPr>
            <a:normAutofit/>
          </a:bodyPr>
          <a:lstStyle/>
          <a:p>
            <a:r>
              <a:rPr lang="en-GB" b="1" dirty="0"/>
              <a:t>Points for recap…</a:t>
            </a:r>
            <a:br>
              <a:rPr lang="en-GB" b="1" dirty="0"/>
            </a:br>
            <a:endParaRPr lang="en-GB" dirty="0"/>
          </a:p>
        </p:txBody>
      </p:sp>
      <p:sp>
        <p:nvSpPr>
          <p:cNvPr id="3" name="Content Placeholder 2">
            <a:extLst>
              <a:ext uri="{FF2B5EF4-FFF2-40B4-BE49-F238E27FC236}">
                <a16:creationId xmlns:a16="http://schemas.microsoft.com/office/drawing/2014/main" id="{B6C55CD1-C925-4E11-9929-F3DF4268B3AC}"/>
              </a:ext>
            </a:extLst>
          </p:cNvPr>
          <p:cNvSpPr>
            <a:spLocks noGrp="1"/>
          </p:cNvSpPr>
          <p:nvPr>
            <p:ph idx="1"/>
          </p:nvPr>
        </p:nvSpPr>
        <p:spPr>
          <a:xfrm>
            <a:off x="838200" y="1825624"/>
            <a:ext cx="10515600" cy="4870739"/>
          </a:xfrm>
        </p:spPr>
        <p:txBody>
          <a:bodyPr>
            <a:noAutofit/>
          </a:bodyPr>
          <a:lstStyle/>
          <a:p>
            <a:r>
              <a:rPr lang="en-GB" sz="3200" b="1" dirty="0"/>
              <a:t>Do you remember these concepts? </a:t>
            </a:r>
            <a:r>
              <a:rPr lang="en-GB" sz="3200" b="1" dirty="0">
                <a:solidFill>
                  <a:srgbClr val="FF0000"/>
                </a:solidFill>
              </a:rPr>
              <a:t>Yes</a:t>
            </a:r>
            <a:r>
              <a:rPr lang="en-GB" sz="3200" b="1" dirty="0"/>
              <a:t>…. </a:t>
            </a:r>
            <a:r>
              <a:rPr lang="en-GB" sz="3200" b="1" dirty="0">
                <a:solidFill>
                  <a:schemeClr val="accent2">
                    <a:lumMod val="50000"/>
                  </a:schemeClr>
                </a:solidFill>
              </a:rPr>
              <a:t>No</a:t>
            </a:r>
            <a:r>
              <a:rPr lang="en-GB" sz="3200" b="1" dirty="0"/>
              <a:t>… </a:t>
            </a:r>
            <a:r>
              <a:rPr lang="en-GB" sz="3200" b="1" dirty="0">
                <a:solidFill>
                  <a:schemeClr val="accent1">
                    <a:lumMod val="75000"/>
                  </a:schemeClr>
                </a:solidFill>
              </a:rPr>
              <a:t>Maybe</a:t>
            </a:r>
            <a:r>
              <a:rPr lang="en-GB" sz="3200" b="1" dirty="0"/>
              <a:t>..</a:t>
            </a:r>
          </a:p>
          <a:p>
            <a:pPr marL="0" indent="0">
              <a:buNone/>
            </a:pPr>
            <a:endParaRPr lang="en-GB" sz="3200" dirty="0"/>
          </a:p>
          <a:p>
            <a:r>
              <a:rPr lang="en-GB" sz="3200" dirty="0"/>
              <a:t>Use of </a:t>
            </a:r>
            <a:r>
              <a:rPr lang="en-GB" sz="3200" b="1" i="1" dirty="0"/>
              <a:t>Parameters</a:t>
            </a:r>
          </a:p>
          <a:p>
            <a:r>
              <a:rPr lang="en-GB" sz="3200" dirty="0"/>
              <a:t>Declaring and invoking </a:t>
            </a:r>
            <a:r>
              <a:rPr lang="en-GB" sz="3200" b="1" i="1" dirty="0"/>
              <a:t>Methods</a:t>
            </a:r>
          </a:p>
          <a:p>
            <a:r>
              <a:rPr lang="en-GB" sz="3200" dirty="0"/>
              <a:t>Use of </a:t>
            </a:r>
            <a:r>
              <a:rPr lang="en-GB" sz="3200" b="1" i="1" dirty="0"/>
              <a:t>Constructors</a:t>
            </a:r>
            <a:r>
              <a:rPr lang="en-GB" sz="3200" dirty="0"/>
              <a:t> and </a:t>
            </a:r>
            <a:r>
              <a:rPr lang="en-GB" sz="3200" b="1" i="1" dirty="0"/>
              <a:t>Methods</a:t>
            </a:r>
            <a:r>
              <a:rPr lang="en-GB" sz="3200" dirty="0"/>
              <a:t> in different and many classes </a:t>
            </a:r>
          </a:p>
          <a:p>
            <a:r>
              <a:rPr lang="en-GB" sz="3200" dirty="0"/>
              <a:t>Using </a:t>
            </a:r>
            <a:r>
              <a:rPr lang="en-GB" sz="3200" b="1" i="1" dirty="0"/>
              <a:t>OOP concepts </a:t>
            </a:r>
            <a:r>
              <a:rPr lang="en-GB" sz="3200" dirty="0"/>
              <a:t>in coding</a:t>
            </a:r>
          </a:p>
          <a:p>
            <a:r>
              <a:rPr lang="en-GB" sz="3200" dirty="0"/>
              <a:t>Difference between </a:t>
            </a:r>
            <a:r>
              <a:rPr lang="en-GB" sz="3200" b="1" i="1" dirty="0"/>
              <a:t>Constructors</a:t>
            </a:r>
            <a:r>
              <a:rPr lang="en-GB" sz="3200" dirty="0"/>
              <a:t>, </a:t>
            </a:r>
            <a:r>
              <a:rPr lang="en-GB" sz="3200" b="1" i="1" dirty="0"/>
              <a:t>Methods</a:t>
            </a:r>
            <a:r>
              <a:rPr lang="en-GB" sz="3200" dirty="0"/>
              <a:t>, </a:t>
            </a:r>
            <a:r>
              <a:rPr lang="en-GB" sz="3200" b="1" i="1" dirty="0"/>
              <a:t>Parameters</a:t>
            </a:r>
            <a:r>
              <a:rPr lang="en-GB" sz="3200" dirty="0"/>
              <a:t> and </a:t>
            </a:r>
            <a:r>
              <a:rPr lang="en-GB" sz="3200" b="1" i="1" dirty="0"/>
              <a:t>Properties</a:t>
            </a:r>
          </a:p>
        </p:txBody>
      </p:sp>
    </p:spTree>
    <p:extLst>
      <p:ext uri="{BB962C8B-B14F-4D97-AF65-F5344CB8AC3E}">
        <p14:creationId xmlns:p14="http://schemas.microsoft.com/office/powerpoint/2010/main" val="351123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98AFD6-FA37-4AC5-8FF1-4670EC2E608E}"/>
              </a:ext>
            </a:extLst>
          </p:cNvPr>
          <p:cNvPicPr>
            <a:picLocks noChangeAspect="1"/>
          </p:cNvPicPr>
          <p:nvPr/>
        </p:nvPicPr>
        <p:blipFill>
          <a:blip r:embed="rId2"/>
          <a:stretch>
            <a:fillRect/>
          </a:stretch>
        </p:blipFill>
        <p:spPr>
          <a:xfrm>
            <a:off x="323773" y="738909"/>
            <a:ext cx="11544454" cy="5302192"/>
          </a:xfrm>
          <a:prstGeom prst="rect">
            <a:avLst/>
          </a:prstGeom>
        </p:spPr>
      </p:pic>
    </p:spTree>
    <p:extLst>
      <p:ext uri="{BB962C8B-B14F-4D97-AF65-F5344CB8AC3E}">
        <p14:creationId xmlns:p14="http://schemas.microsoft.com/office/powerpoint/2010/main" val="1537016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CE349E-2E9F-4329-87FB-A0529C7ADBFC}"/>
              </a:ext>
            </a:extLst>
          </p:cNvPr>
          <p:cNvPicPr>
            <a:picLocks noChangeAspect="1"/>
          </p:cNvPicPr>
          <p:nvPr/>
        </p:nvPicPr>
        <p:blipFill>
          <a:blip r:embed="rId2"/>
          <a:stretch>
            <a:fillRect/>
          </a:stretch>
        </p:blipFill>
        <p:spPr>
          <a:xfrm>
            <a:off x="180975" y="4762"/>
            <a:ext cx="11830050" cy="6848475"/>
          </a:xfrm>
          <a:prstGeom prst="rect">
            <a:avLst/>
          </a:prstGeom>
        </p:spPr>
      </p:pic>
    </p:spTree>
    <p:extLst>
      <p:ext uri="{BB962C8B-B14F-4D97-AF65-F5344CB8AC3E}">
        <p14:creationId xmlns:p14="http://schemas.microsoft.com/office/powerpoint/2010/main" val="1615041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AC2B4-9983-4480-8784-CBB258B04627}"/>
              </a:ext>
            </a:extLst>
          </p:cNvPr>
          <p:cNvSpPr>
            <a:spLocks noGrp="1"/>
          </p:cNvSpPr>
          <p:nvPr>
            <p:ph type="title"/>
          </p:nvPr>
        </p:nvSpPr>
        <p:spPr/>
        <p:txBody>
          <a:bodyPr>
            <a:normAutofit/>
          </a:bodyPr>
          <a:lstStyle/>
          <a:p>
            <a:r>
              <a:rPr lang="en-GB" sz="5400" b="1" dirty="0">
                <a:solidFill>
                  <a:schemeClr val="accent1">
                    <a:lumMod val="75000"/>
                  </a:schemeClr>
                </a:solidFill>
              </a:rPr>
              <a:t>Catching and Handling Exceptions </a:t>
            </a:r>
          </a:p>
        </p:txBody>
      </p:sp>
      <p:sp>
        <p:nvSpPr>
          <p:cNvPr id="3" name="Content Placeholder 2">
            <a:extLst>
              <a:ext uri="{FF2B5EF4-FFF2-40B4-BE49-F238E27FC236}">
                <a16:creationId xmlns:a16="http://schemas.microsoft.com/office/drawing/2014/main" id="{8D9CEEF6-6F80-43F8-933C-29E70B74878A}"/>
              </a:ext>
            </a:extLst>
          </p:cNvPr>
          <p:cNvSpPr>
            <a:spLocks noGrp="1"/>
          </p:cNvSpPr>
          <p:nvPr>
            <p:ph idx="1"/>
          </p:nvPr>
        </p:nvSpPr>
        <p:spPr>
          <a:xfrm>
            <a:off x="838199" y="1570182"/>
            <a:ext cx="10965873" cy="5089235"/>
          </a:xfrm>
        </p:spPr>
        <p:txBody>
          <a:bodyPr>
            <a:normAutofit/>
          </a:bodyPr>
          <a:lstStyle/>
          <a:p>
            <a:r>
              <a:rPr lang="en-US" sz="3200" b="1" dirty="0"/>
              <a:t>Exception handling </a:t>
            </a:r>
            <a:r>
              <a:rPr lang="en-US" sz="3200" dirty="0"/>
              <a:t>is a mechanism, which allows </a:t>
            </a:r>
            <a:r>
              <a:rPr lang="en-US" sz="3200" b="1" dirty="0"/>
              <a:t>exceptions to be thrown and caught</a:t>
            </a:r>
            <a:r>
              <a:rPr lang="en-US" sz="3200" dirty="0"/>
              <a:t>. This mechanism is provided internally by the CLR (Common Language Runtime). </a:t>
            </a:r>
          </a:p>
          <a:p>
            <a:r>
              <a:rPr lang="en-US" sz="3200" dirty="0"/>
              <a:t>Parts of the exception handling infrastructure are the </a:t>
            </a:r>
            <a:r>
              <a:rPr lang="en-US" sz="3200" b="1" dirty="0"/>
              <a:t>language</a:t>
            </a:r>
            <a:r>
              <a:rPr lang="en-US" sz="3200" dirty="0"/>
              <a:t> </a:t>
            </a:r>
            <a:r>
              <a:rPr lang="en-US" sz="3200" b="1" dirty="0"/>
              <a:t>constructs in C# </a:t>
            </a:r>
            <a:r>
              <a:rPr lang="en-US" sz="3200" dirty="0"/>
              <a:t>for throwing and catching exceptions. CLR takes care to propagate each exception to the code that can handle it.</a:t>
            </a:r>
          </a:p>
          <a:p>
            <a:r>
              <a:rPr lang="en-US" sz="3200" dirty="0"/>
              <a:t>In OOP, it is recommended to use exceptions for managing error situations or unexpected events that may arise during a program execution</a:t>
            </a:r>
            <a:endParaRPr lang="en-GB" sz="3200" dirty="0"/>
          </a:p>
        </p:txBody>
      </p:sp>
    </p:spTree>
    <p:extLst>
      <p:ext uri="{BB962C8B-B14F-4D97-AF65-F5344CB8AC3E}">
        <p14:creationId xmlns:p14="http://schemas.microsoft.com/office/powerpoint/2010/main" val="3894261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53523A-0867-4896-AE83-79C27C4B6B9E}"/>
              </a:ext>
            </a:extLst>
          </p:cNvPr>
          <p:cNvPicPr>
            <a:picLocks noChangeAspect="1"/>
          </p:cNvPicPr>
          <p:nvPr/>
        </p:nvPicPr>
        <p:blipFill>
          <a:blip r:embed="rId2"/>
          <a:stretch>
            <a:fillRect/>
          </a:stretch>
        </p:blipFill>
        <p:spPr>
          <a:xfrm>
            <a:off x="1300162" y="404812"/>
            <a:ext cx="9591675" cy="6048375"/>
          </a:xfrm>
          <a:prstGeom prst="rect">
            <a:avLst/>
          </a:prstGeom>
        </p:spPr>
      </p:pic>
    </p:spTree>
    <p:extLst>
      <p:ext uri="{BB962C8B-B14F-4D97-AF65-F5344CB8AC3E}">
        <p14:creationId xmlns:p14="http://schemas.microsoft.com/office/powerpoint/2010/main" val="2377967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8DE93C-0877-4DA5-BC8C-E3D769BFD84A}"/>
              </a:ext>
            </a:extLst>
          </p:cNvPr>
          <p:cNvPicPr>
            <a:picLocks noChangeAspect="1"/>
          </p:cNvPicPr>
          <p:nvPr/>
        </p:nvPicPr>
        <p:blipFill>
          <a:blip r:embed="rId2"/>
          <a:stretch>
            <a:fillRect/>
          </a:stretch>
        </p:blipFill>
        <p:spPr>
          <a:xfrm>
            <a:off x="1247775" y="442912"/>
            <a:ext cx="9696450" cy="5972175"/>
          </a:xfrm>
          <a:prstGeom prst="rect">
            <a:avLst/>
          </a:prstGeom>
        </p:spPr>
      </p:pic>
    </p:spTree>
    <p:extLst>
      <p:ext uri="{BB962C8B-B14F-4D97-AF65-F5344CB8AC3E}">
        <p14:creationId xmlns:p14="http://schemas.microsoft.com/office/powerpoint/2010/main" val="2685856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731B38-D2BD-47F3-A8CB-AEC8CB5C9465}"/>
              </a:ext>
            </a:extLst>
          </p:cNvPr>
          <p:cNvPicPr>
            <a:picLocks noChangeAspect="1"/>
          </p:cNvPicPr>
          <p:nvPr/>
        </p:nvPicPr>
        <p:blipFill>
          <a:blip r:embed="rId2"/>
          <a:stretch>
            <a:fillRect/>
          </a:stretch>
        </p:blipFill>
        <p:spPr>
          <a:xfrm>
            <a:off x="527585" y="397164"/>
            <a:ext cx="11136829" cy="5698835"/>
          </a:xfrm>
          <a:prstGeom prst="rect">
            <a:avLst/>
          </a:prstGeom>
        </p:spPr>
      </p:pic>
    </p:spTree>
    <p:extLst>
      <p:ext uri="{BB962C8B-B14F-4D97-AF65-F5344CB8AC3E}">
        <p14:creationId xmlns:p14="http://schemas.microsoft.com/office/powerpoint/2010/main" val="4111437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02D3A5-789D-44CA-91A2-E695BC6C88FB}"/>
              </a:ext>
            </a:extLst>
          </p:cNvPr>
          <p:cNvPicPr>
            <a:picLocks noChangeAspect="1"/>
          </p:cNvPicPr>
          <p:nvPr/>
        </p:nvPicPr>
        <p:blipFill>
          <a:blip r:embed="rId2"/>
          <a:stretch>
            <a:fillRect/>
          </a:stretch>
        </p:blipFill>
        <p:spPr>
          <a:xfrm>
            <a:off x="1314450" y="552450"/>
            <a:ext cx="9563100" cy="5753100"/>
          </a:xfrm>
          <a:prstGeom prst="rect">
            <a:avLst/>
          </a:prstGeom>
        </p:spPr>
      </p:pic>
    </p:spTree>
    <p:extLst>
      <p:ext uri="{BB962C8B-B14F-4D97-AF65-F5344CB8AC3E}">
        <p14:creationId xmlns:p14="http://schemas.microsoft.com/office/powerpoint/2010/main" val="2521404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A29DE9-E792-4BE0-9FC5-8964B86DAB67}"/>
              </a:ext>
            </a:extLst>
          </p:cNvPr>
          <p:cNvPicPr>
            <a:picLocks noChangeAspect="1"/>
          </p:cNvPicPr>
          <p:nvPr/>
        </p:nvPicPr>
        <p:blipFill>
          <a:blip r:embed="rId2"/>
          <a:stretch>
            <a:fillRect/>
          </a:stretch>
        </p:blipFill>
        <p:spPr>
          <a:xfrm>
            <a:off x="1343891" y="202911"/>
            <a:ext cx="9504218" cy="6289964"/>
          </a:xfrm>
          <a:prstGeom prst="rect">
            <a:avLst/>
          </a:prstGeom>
        </p:spPr>
      </p:pic>
    </p:spTree>
    <p:extLst>
      <p:ext uri="{BB962C8B-B14F-4D97-AF65-F5344CB8AC3E}">
        <p14:creationId xmlns:p14="http://schemas.microsoft.com/office/powerpoint/2010/main" val="1886362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8F1A5-946D-4027-ABEC-F66292D1D3A4}"/>
              </a:ext>
            </a:extLst>
          </p:cNvPr>
          <p:cNvSpPr>
            <a:spLocks noGrp="1"/>
          </p:cNvSpPr>
          <p:nvPr>
            <p:ph type="title"/>
          </p:nvPr>
        </p:nvSpPr>
        <p:spPr/>
        <p:txBody>
          <a:bodyPr/>
          <a:lstStyle/>
          <a:p>
            <a:r>
              <a:rPr lang="en-GB" b="1" dirty="0">
                <a:solidFill>
                  <a:schemeClr val="accent1">
                    <a:lumMod val="75000"/>
                  </a:schemeClr>
                </a:solidFill>
              </a:rPr>
              <a:t>The try-catch Programming Construct</a:t>
            </a:r>
          </a:p>
        </p:txBody>
      </p:sp>
      <p:pic>
        <p:nvPicPr>
          <p:cNvPr id="4" name="Content Placeholder 3">
            <a:extLst>
              <a:ext uri="{FF2B5EF4-FFF2-40B4-BE49-F238E27FC236}">
                <a16:creationId xmlns:a16="http://schemas.microsoft.com/office/drawing/2014/main" id="{D1E009FF-DDD2-4148-AD7E-BDF7E4B97FC5}"/>
              </a:ext>
            </a:extLst>
          </p:cNvPr>
          <p:cNvPicPr>
            <a:picLocks noGrp="1" noChangeAspect="1"/>
          </p:cNvPicPr>
          <p:nvPr>
            <p:ph idx="1"/>
          </p:nvPr>
        </p:nvPicPr>
        <p:blipFill>
          <a:blip r:embed="rId2"/>
          <a:stretch>
            <a:fillRect/>
          </a:stretch>
        </p:blipFill>
        <p:spPr>
          <a:xfrm>
            <a:off x="2031926" y="1825625"/>
            <a:ext cx="8128148" cy="4351338"/>
          </a:xfrm>
          <a:prstGeom prst="rect">
            <a:avLst/>
          </a:prstGeom>
        </p:spPr>
      </p:pic>
    </p:spTree>
    <p:extLst>
      <p:ext uri="{BB962C8B-B14F-4D97-AF65-F5344CB8AC3E}">
        <p14:creationId xmlns:p14="http://schemas.microsoft.com/office/powerpoint/2010/main" val="865377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F1F79-0ECC-4364-9D20-97FE025304E3}"/>
              </a:ext>
            </a:extLst>
          </p:cNvPr>
          <p:cNvSpPr>
            <a:spLocks noGrp="1"/>
          </p:cNvSpPr>
          <p:nvPr>
            <p:ph idx="1"/>
          </p:nvPr>
        </p:nvSpPr>
        <p:spPr>
          <a:xfrm>
            <a:off x="526473" y="969818"/>
            <a:ext cx="10827327" cy="5207145"/>
          </a:xfrm>
        </p:spPr>
        <p:txBody>
          <a:bodyPr>
            <a:normAutofit/>
          </a:bodyPr>
          <a:lstStyle/>
          <a:p>
            <a:r>
              <a:rPr lang="en-US" sz="3200" dirty="0"/>
              <a:t>The </a:t>
            </a:r>
            <a:r>
              <a:rPr lang="en-US" sz="3200" b="1" dirty="0"/>
              <a:t>try-catch</a:t>
            </a:r>
            <a:r>
              <a:rPr lang="en-US" sz="3200" dirty="0"/>
              <a:t> construct consists of one </a:t>
            </a:r>
            <a:r>
              <a:rPr lang="en-US" sz="3200" b="1" dirty="0"/>
              <a:t>try block </a:t>
            </a:r>
            <a:r>
              <a:rPr lang="en-US" sz="3200" dirty="0"/>
              <a:t>and one or more </a:t>
            </a:r>
            <a:r>
              <a:rPr lang="en-US" sz="3200" b="1" dirty="0"/>
              <a:t>catch blocks</a:t>
            </a:r>
            <a:r>
              <a:rPr lang="en-US" sz="3200" dirty="0"/>
              <a:t>. Within the try block we put the code that could throw exceptions. The </a:t>
            </a:r>
            <a:r>
              <a:rPr lang="en-US" sz="3200" b="1" dirty="0" err="1"/>
              <a:t>ExceptionType</a:t>
            </a:r>
            <a:r>
              <a:rPr lang="en-US" sz="3200" dirty="0"/>
              <a:t> in the </a:t>
            </a:r>
            <a:r>
              <a:rPr lang="en-US" sz="3200" b="1" dirty="0"/>
              <a:t>catch</a:t>
            </a:r>
            <a:r>
              <a:rPr lang="en-US" sz="3200" dirty="0"/>
              <a:t> block must be a type, derived from </a:t>
            </a:r>
            <a:r>
              <a:rPr lang="en-US" sz="3200" b="1" dirty="0" err="1"/>
              <a:t>System.Exception</a:t>
            </a:r>
            <a:r>
              <a:rPr lang="en-US" sz="3200" b="1" dirty="0"/>
              <a:t> </a:t>
            </a:r>
            <a:r>
              <a:rPr lang="en-US" sz="3200" dirty="0"/>
              <a:t>or the code wouldn’t compile.</a:t>
            </a:r>
          </a:p>
          <a:p>
            <a:r>
              <a:rPr lang="en-US" sz="3200" dirty="0"/>
              <a:t> The expression within brackets after catch is also a declaration of a variable, thus inside the catch block we can use </a:t>
            </a:r>
            <a:r>
              <a:rPr lang="en-US" sz="3200" b="1" dirty="0" err="1"/>
              <a:t>objectName</a:t>
            </a:r>
            <a:r>
              <a:rPr lang="en-US" sz="3200" dirty="0"/>
              <a:t> to use the properties of the exception or call its methods. </a:t>
            </a:r>
            <a:endParaRPr lang="en-GB" sz="3200" dirty="0"/>
          </a:p>
        </p:txBody>
      </p:sp>
    </p:spTree>
    <p:extLst>
      <p:ext uri="{BB962C8B-B14F-4D97-AF65-F5344CB8AC3E}">
        <p14:creationId xmlns:p14="http://schemas.microsoft.com/office/powerpoint/2010/main" val="112794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E1E47-8E6C-428A-ABF4-2EA8788B2FC6}"/>
              </a:ext>
            </a:extLst>
          </p:cNvPr>
          <p:cNvSpPr>
            <a:spLocks noGrp="1"/>
          </p:cNvSpPr>
          <p:nvPr>
            <p:ph idx="1"/>
          </p:nvPr>
        </p:nvSpPr>
        <p:spPr>
          <a:xfrm>
            <a:off x="554182" y="369455"/>
            <a:ext cx="10799618" cy="6151418"/>
          </a:xfrm>
        </p:spPr>
        <p:txBody>
          <a:bodyPr>
            <a:noAutofit/>
          </a:bodyPr>
          <a:lstStyle/>
          <a:p>
            <a:r>
              <a:rPr lang="en-GB" dirty="0"/>
              <a:t>//Make a shopping list</a:t>
            </a:r>
          </a:p>
          <a:p>
            <a:r>
              <a:rPr lang="en-GB" dirty="0"/>
              <a:t>            //Add 7 items</a:t>
            </a:r>
          </a:p>
          <a:p>
            <a:r>
              <a:rPr lang="en-US" dirty="0"/>
              <a:t>            //Remove one using the name</a:t>
            </a:r>
          </a:p>
          <a:p>
            <a:r>
              <a:rPr lang="en-US" dirty="0"/>
              <a:t>            //Remove another using the index</a:t>
            </a:r>
          </a:p>
          <a:p>
            <a:r>
              <a:rPr lang="en-GB" dirty="0"/>
              <a:t>            //Insert another item </a:t>
            </a:r>
          </a:p>
          <a:p>
            <a:r>
              <a:rPr lang="en-US" dirty="0"/>
              <a:t>            //Add a comment to two of your items</a:t>
            </a:r>
          </a:p>
          <a:p>
            <a:r>
              <a:rPr lang="en-US" dirty="0"/>
              <a:t>            //Check the number of items on the list</a:t>
            </a:r>
          </a:p>
          <a:p>
            <a:r>
              <a:rPr lang="en-US" dirty="0"/>
              <a:t>            //Use a for loop to output the items on the console</a:t>
            </a:r>
          </a:p>
          <a:p>
            <a:r>
              <a:rPr lang="en-US" dirty="0"/>
              <a:t>            //Check whether a removed item is on the list</a:t>
            </a:r>
          </a:p>
          <a:p>
            <a:r>
              <a:rPr lang="en-US" dirty="0"/>
              <a:t>            //Check whether an existing item is on the list</a:t>
            </a:r>
          </a:p>
          <a:p>
            <a:endParaRPr lang="en-GB" dirty="0"/>
          </a:p>
          <a:p>
            <a:r>
              <a:rPr lang="en-US" dirty="0"/>
              <a:t>            //Have a decent Output Display</a:t>
            </a:r>
          </a:p>
          <a:p>
            <a:r>
              <a:rPr lang="en-GB" dirty="0"/>
              <a:t>            // (10 Marks)</a:t>
            </a:r>
          </a:p>
        </p:txBody>
      </p:sp>
    </p:spTree>
    <p:extLst>
      <p:ext uri="{BB962C8B-B14F-4D97-AF65-F5344CB8AC3E}">
        <p14:creationId xmlns:p14="http://schemas.microsoft.com/office/powerpoint/2010/main" val="2168513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C104-77AD-478C-BE62-61CE0E4B52B3}"/>
              </a:ext>
            </a:extLst>
          </p:cNvPr>
          <p:cNvSpPr>
            <a:spLocks noGrp="1"/>
          </p:cNvSpPr>
          <p:nvPr>
            <p:ph type="title"/>
          </p:nvPr>
        </p:nvSpPr>
        <p:spPr>
          <a:xfrm>
            <a:off x="662709" y="100471"/>
            <a:ext cx="8813800" cy="1017130"/>
          </a:xfrm>
        </p:spPr>
        <p:txBody>
          <a:bodyPr/>
          <a:lstStyle/>
          <a:p>
            <a:r>
              <a:rPr lang="en-GB" b="1" dirty="0">
                <a:solidFill>
                  <a:schemeClr val="accent1">
                    <a:lumMod val="75000"/>
                  </a:schemeClr>
                </a:solidFill>
              </a:rPr>
              <a:t>Catching Exceptions – Example</a:t>
            </a:r>
          </a:p>
        </p:txBody>
      </p:sp>
      <p:pic>
        <p:nvPicPr>
          <p:cNvPr id="4" name="Content Placeholder 3">
            <a:extLst>
              <a:ext uri="{FF2B5EF4-FFF2-40B4-BE49-F238E27FC236}">
                <a16:creationId xmlns:a16="http://schemas.microsoft.com/office/drawing/2014/main" id="{2E921BF5-A9EF-421B-A70A-4F495CA154F7}"/>
              </a:ext>
            </a:extLst>
          </p:cNvPr>
          <p:cNvPicPr>
            <a:picLocks noGrp="1" noChangeAspect="1"/>
          </p:cNvPicPr>
          <p:nvPr>
            <p:ph idx="1"/>
          </p:nvPr>
        </p:nvPicPr>
        <p:blipFill>
          <a:blip r:embed="rId2"/>
          <a:stretch>
            <a:fillRect/>
          </a:stretch>
        </p:blipFill>
        <p:spPr>
          <a:xfrm>
            <a:off x="969818" y="1043710"/>
            <a:ext cx="9402618" cy="5627715"/>
          </a:xfrm>
          <a:prstGeom prst="rect">
            <a:avLst/>
          </a:prstGeom>
        </p:spPr>
      </p:pic>
    </p:spTree>
    <p:extLst>
      <p:ext uri="{BB962C8B-B14F-4D97-AF65-F5344CB8AC3E}">
        <p14:creationId xmlns:p14="http://schemas.microsoft.com/office/powerpoint/2010/main" val="3434212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004470-A63F-40BF-BC1F-FC0E269504E5}"/>
              </a:ext>
            </a:extLst>
          </p:cNvPr>
          <p:cNvPicPr>
            <a:picLocks noChangeAspect="1"/>
          </p:cNvPicPr>
          <p:nvPr/>
        </p:nvPicPr>
        <p:blipFill>
          <a:blip r:embed="rId2"/>
          <a:stretch>
            <a:fillRect/>
          </a:stretch>
        </p:blipFill>
        <p:spPr>
          <a:xfrm>
            <a:off x="1395412" y="866775"/>
            <a:ext cx="9401175" cy="5124450"/>
          </a:xfrm>
          <a:prstGeom prst="rect">
            <a:avLst/>
          </a:prstGeom>
        </p:spPr>
      </p:pic>
    </p:spTree>
    <p:extLst>
      <p:ext uri="{BB962C8B-B14F-4D97-AF65-F5344CB8AC3E}">
        <p14:creationId xmlns:p14="http://schemas.microsoft.com/office/powerpoint/2010/main" val="2779943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CBA56B-1213-44D9-A7FE-96B4B948F13B}"/>
              </a:ext>
            </a:extLst>
          </p:cNvPr>
          <p:cNvPicPr>
            <a:picLocks noChangeAspect="1"/>
          </p:cNvPicPr>
          <p:nvPr/>
        </p:nvPicPr>
        <p:blipFill>
          <a:blip r:embed="rId2"/>
          <a:stretch>
            <a:fillRect/>
          </a:stretch>
        </p:blipFill>
        <p:spPr>
          <a:xfrm>
            <a:off x="922914" y="628073"/>
            <a:ext cx="10213620" cy="5286086"/>
          </a:xfrm>
          <a:prstGeom prst="rect">
            <a:avLst/>
          </a:prstGeom>
        </p:spPr>
      </p:pic>
    </p:spTree>
    <p:extLst>
      <p:ext uri="{BB962C8B-B14F-4D97-AF65-F5344CB8AC3E}">
        <p14:creationId xmlns:p14="http://schemas.microsoft.com/office/powerpoint/2010/main" val="1621707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AD43-7DD2-4D39-8941-530261A23E39}"/>
              </a:ext>
            </a:extLst>
          </p:cNvPr>
          <p:cNvSpPr>
            <a:spLocks noGrp="1"/>
          </p:cNvSpPr>
          <p:nvPr>
            <p:ph type="title"/>
          </p:nvPr>
        </p:nvSpPr>
        <p:spPr/>
        <p:txBody>
          <a:bodyPr>
            <a:normAutofit/>
          </a:bodyPr>
          <a:lstStyle/>
          <a:p>
            <a:r>
              <a:rPr lang="en-GB" sz="4800" b="1" dirty="0">
                <a:solidFill>
                  <a:schemeClr val="accent1">
                    <a:lumMod val="75000"/>
                  </a:schemeClr>
                </a:solidFill>
              </a:rPr>
              <a:t>Stack trace</a:t>
            </a:r>
          </a:p>
        </p:txBody>
      </p:sp>
      <p:sp>
        <p:nvSpPr>
          <p:cNvPr id="3" name="Content Placeholder 2">
            <a:extLst>
              <a:ext uri="{FF2B5EF4-FFF2-40B4-BE49-F238E27FC236}">
                <a16:creationId xmlns:a16="http://schemas.microsoft.com/office/drawing/2014/main" id="{6FDE5FC3-3B39-4490-967D-B5A3BA6DE442}"/>
              </a:ext>
            </a:extLst>
          </p:cNvPr>
          <p:cNvSpPr>
            <a:spLocks noGrp="1"/>
          </p:cNvSpPr>
          <p:nvPr>
            <p:ph idx="1"/>
          </p:nvPr>
        </p:nvSpPr>
        <p:spPr/>
        <p:txBody>
          <a:bodyPr>
            <a:normAutofit/>
          </a:bodyPr>
          <a:lstStyle/>
          <a:p>
            <a:r>
              <a:rPr lang="en-US" sz="3200" dirty="0"/>
              <a:t>The stack trace contains detailed information about the exception including where exactly it occurred in the program. </a:t>
            </a:r>
          </a:p>
          <a:p>
            <a:r>
              <a:rPr lang="en-US" sz="3200" dirty="0"/>
              <a:t>The stack trace is very useful for programmers when they try to understand the problem causing the exception.</a:t>
            </a:r>
          </a:p>
          <a:p>
            <a:r>
              <a:rPr lang="en-US" sz="3200" dirty="0"/>
              <a:t> The information in the stack trace is very technical and is designed to be used by programmers and system administrators and not by the end users. During debugging the stack trace is a priceless tool.</a:t>
            </a:r>
            <a:endParaRPr lang="en-GB" sz="3200" dirty="0"/>
          </a:p>
        </p:txBody>
      </p:sp>
    </p:spTree>
    <p:extLst>
      <p:ext uri="{BB962C8B-B14F-4D97-AF65-F5344CB8AC3E}">
        <p14:creationId xmlns:p14="http://schemas.microsoft.com/office/powerpoint/2010/main" val="50194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D417-AE31-4978-B635-06E9C893061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1AA1318-D759-4C02-8C2C-EF666174FD64}"/>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FFC77E28-E908-40D0-B91E-B8CA394374F8}"/>
              </a:ext>
            </a:extLst>
          </p:cNvPr>
          <p:cNvPicPr>
            <a:picLocks noChangeAspect="1"/>
          </p:cNvPicPr>
          <p:nvPr/>
        </p:nvPicPr>
        <p:blipFill>
          <a:blip r:embed="rId2"/>
          <a:stretch>
            <a:fillRect/>
          </a:stretch>
        </p:blipFill>
        <p:spPr>
          <a:xfrm>
            <a:off x="838200" y="0"/>
            <a:ext cx="10282382" cy="6858000"/>
          </a:xfrm>
          <a:prstGeom prst="rect">
            <a:avLst/>
          </a:prstGeom>
        </p:spPr>
      </p:pic>
    </p:spTree>
    <p:extLst>
      <p:ext uri="{BB962C8B-B14F-4D97-AF65-F5344CB8AC3E}">
        <p14:creationId xmlns:p14="http://schemas.microsoft.com/office/powerpoint/2010/main" val="2115009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621017-378F-4C94-85D9-E33FD139BCFD}"/>
              </a:ext>
            </a:extLst>
          </p:cNvPr>
          <p:cNvPicPr>
            <a:picLocks noChangeAspect="1"/>
          </p:cNvPicPr>
          <p:nvPr/>
        </p:nvPicPr>
        <p:blipFill>
          <a:blip r:embed="rId2"/>
          <a:stretch>
            <a:fillRect/>
          </a:stretch>
        </p:blipFill>
        <p:spPr>
          <a:xfrm>
            <a:off x="1423987" y="666750"/>
            <a:ext cx="9344025" cy="5524500"/>
          </a:xfrm>
          <a:prstGeom prst="rect">
            <a:avLst/>
          </a:prstGeom>
        </p:spPr>
      </p:pic>
    </p:spTree>
    <p:extLst>
      <p:ext uri="{BB962C8B-B14F-4D97-AF65-F5344CB8AC3E}">
        <p14:creationId xmlns:p14="http://schemas.microsoft.com/office/powerpoint/2010/main" val="1482741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00739A-E801-4562-ADF3-8E2A0811CB9B}"/>
              </a:ext>
            </a:extLst>
          </p:cNvPr>
          <p:cNvPicPr>
            <a:picLocks noChangeAspect="1"/>
          </p:cNvPicPr>
          <p:nvPr/>
        </p:nvPicPr>
        <p:blipFill>
          <a:blip r:embed="rId2"/>
          <a:stretch>
            <a:fillRect/>
          </a:stretch>
        </p:blipFill>
        <p:spPr>
          <a:xfrm>
            <a:off x="522075" y="891093"/>
            <a:ext cx="11540184" cy="5075814"/>
          </a:xfrm>
          <a:prstGeom prst="rect">
            <a:avLst/>
          </a:prstGeom>
        </p:spPr>
      </p:pic>
    </p:spTree>
    <p:extLst>
      <p:ext uri="{BB962C8B-B14F-4D97-AF65-F5344CB8AC3E}">
        <p14:creationId xmlns:p14="http://schemas.microsoft.com/office/powerpoint/2010/main" val="2167048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160509-8A65-49E5-A51E-9D4DBBB311B0}"/>
              </a:ext>
            </a:extLst>
          </p:cNvPr>
          <p:cNvPicPr>
            <a:picLocks noChangeAspect="1"/>
          </p:cNvPicPr>
          <p:nvPr/>
        </p:nvPicPr>
        <p:blipFill>
          <a:blip r:embed="rId2"/>
          <a:stretch>
            <a:fillRect/>
          </a:stretch>
        </p:blipFill>
        <p:spPr>
          <a:xfrm>
            <a:off x="766618" y="0"/>
            <a:ext cx="10587182" cy="6858000"/>
          </a:xfrm>
          <a:prstGeom prst="rect">
            <a:avLst/>
          </a:prstGeom>
        </p:spPr>
      </p:pic>
    </p:spTree>
    <p:extLst>
      <p:ext uri="{BB962C8B-B14F-4D97-AF65-F5344CB8AC3E}">
        <p14:creationId xmlns:p14="http://schemas.microsoft.com/office/powerpoint/2010/main" val="3229547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835B2D-A719-44F0-A05A-9888C617C64C}"/>
              </a:ext>
            </a:extLst>
          </p:cNvPr>
          <p:cNvPicPr>
            <a:picLocks noChangeAspect="1"/>
          </p:cNvPicPr>
          <p:nvPr/>
        </p:nvPicPr>
        <p:blipFill>
          <a:blip r:embed="rId2"/>
          <a:stretch>
            <a:fillRect/>
          </a:stretch>
        </p:blipFill>
        <p:spPr>
          <a:xfrm>
            <a:off x="683641" y="461818"/>
            <a:ext cx="10103422" cy="5538932"/>
          </a:xfrm>
          <a:prstGeom prst="rect">
            <a:avLst/>
          </a:prstGeom>
        </p:spPr>
      </p:pic>
    </p:spTree>
    <p:extLst>
      <p:ext uri="{BB962C8B-B14F-4D97-AF65-F5344CB8AC3E}">
        <p14:creationId xmlns:p14="http://schemas.microsoft.com/office/powerpoint/2010/main" val="2080606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A8E89D-8F12-4369-83D2-51E89248B70B}"/>
              </a:ext>
            </a:extLst>
          </p:cNvPr>
          <p:cNvPicPr>
            <a:picLocks noChangeAspect="1"/>
          </p:cNvPicPr>
          <p:nvPr/>
        </p:nvPicPr>
        <p:blipFill>
          <a:blip r:embed="rId2"/>
          <a:stretch>
            <a:fillRect/>
          </a:stretch>
        </p:blipFill>
        <p:spPr>
          <a:xfrm>
            <a:off x="979055" y="0"/>
            <a:ext cx="10067636" cy="6858000"/>
          </a:xfrm>
          <a:prstGeom prst="rect">
            <a:avLst/>
          </a:prstGeom>
        </p:spPr>
      </p:pic>
    </p:spTree>
    <p:extLst>
      <p:ext uri="{BB962C8B-B14F-4D97-AF65-F5344CB8AC3E}">
        <p14:creationId xmlns:p14="http://schemas.microsoft.com/office/powerpoint/2010/main" val="2228338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9241A8-3B12-4C03-8EC8-EEE809B1C7EB}"/>
              </a:ext>
            </a:extLst>
          </p:cNvPr>
          <p:cNvPicPr>
            <a:picLocks noChangeAspect="1"/>
          </p:cNvPicPr>
          <p:nvPr/>
        </p:nvPicPr>
        <p:blipFill>
          <a:blip r:embed="rId2"/>
          <a:stretch>
            <a:fillRect/>
          </a:stretch>
        </p:blipFill>
        <p:spPr>
          <a:xfrm>
            <a:off x="757381" y="701963"/>
            <a:ext cx="10806545" cy="5735782"/>
          </a:xfrm>
          <a:prstGeom prst="rect">
            <a:avLst/>
          </a:prstGeom>
        </p:spPr>
      </p:pic>
    </p:spTree>
    <p:extLst>
      <p:ext uri="{BB962C8B-B14F-4D97-AF65-F5344CB8AC3E}">
        <p14:creationId xmlns:p14="http://schemas.microsoft.com/office/powerpoint/2010/main" val="9465221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CDAC10-DE3E-4D43-A41B-6021DD7B95F8}"/>
              </a:ext>
            </a:extLst>
          </p:cNvPr>
          <p:cNvPicPr>
            <a:picLocks noChangeAspect="1"/>
          </p:cNvPicPr>
          <p:nvPr/>
        </p:nvPicPr>
        <p:blipFill>
          <a:blip r:embed="rId2"/>
          <a:stretch>
            <a:fillRect/>
          </a:stretch>
        </p:blipFill>
        <p:spPr>
          <a:xfrm>
            <a:off x="1462087" y="828675"/>
            <a:ext cx="9267825" cy="5200650"/>
          </a:xfrm>
          <a:prstGeom prst="rect">
            <a:avLst/>
          </a:prstGeom>
        </p:spPr>
      </p:pic>
    </p:spTree>
    <p:extLst>
      <p:ext uri="{BB962C8B-B14F-4D97-AF65-F5344CB8AC3E}">
        <p14:creationId xmlns:p14="http://schemas.microsoft.com/office/powerpoint/2010/main" val="2481493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2C63-85AE-4618-B6AB-0F88774C51AC}"/>
              </a:ext>
            </a:extLst>
          </p:cNvPr>
          <p:cNvSpPr>
            <a:spLocks noGrp="1"/>
          </p:cNvSpPr>
          <p:nvPr>
            <p:ph type="ctrTitle"/>
          </p:nvPr>
        </p:nvSpPr>
        <p:spPr/>
        <p:txBody>
          <a:bodyPr/>
          <a:lstStyle/>
          <a:p>
            <a:r>
              <a:rPr lang="en-GB" dirty="0"/>
              <a:t>The End</a:t>
            </a:r>
          </a:p>
        </p:txBody>
      </p:sp>
      <p:sp>
        <p:nvSpPr>
          <p:cNvPr id="3" name="Subtitle 2">
            <a:extLst>
              <a:ext uri="{FF2B5EF4-FFF2-40B4-BE49-F238E27FC236}">
                <a16:creationId xmlns:a16="http://schemas.microsoft.com/office/drawing/2014/main" id="{88323468-94B9-4DE7-B312-09FBEB21FEA8}"/>
              </a:ext>
            </a:extLst>
          </p:cNvPr>
          <p:cNvSpPr>
            <a:spLocks noGrp="1"/>
          </p:cNvSpPr>
          <p:nvPr>
            <p:ph type="subTitle" idx="1"/>
          </p:nvPr>
        </p:nvSpPr>
        <p:spPr>
          <a:xfrm>
            <a:off x="8552872" y="6386801"/>
            <a:ext cx="3731491" cy="471199"/>
          </a:xfrm>
        </p:spPr>
        <p:txBody>
          <a:bodyPr/>
          <a:lstStyle/>
          <a:p>
            <a:r>
              <a:rPr lang="en-GB" dirty="0"/>
              <a:t>Ooko Emmanuel</a:t>
            </a:r>
          </a:p>
        </p:txBody>
      </p:sp>
    </p:spTree>
    <p:extLst>
      <p:ext uri="{BB962C8B-B14F-4D97-AF65-F5344CB8AC3E}">
        <p14:creationId xmlns:p14="http://schemas.microsoft.com/office/powerpoint/2010/main" val="411966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7037-348E-4ABD-8BDD-1DD33F649410}"/>
              </a:ext>
            </a:extLst>
          </p:cNvPr>
          <p:cNvSpPr>
            <a:spLocks noGrp="1"/>
          </p:cNvSpPr>
          <p:nvPr>
            <p:ph type="title"/>
          </p:nvPr>
        </p:nvSpPr>
        <p:spPr/>
        <p:txBody>
          <a:bodyPr/>
          <a:lstStyle/>
          <a:p>
            <a:r>
              <a:rPr lang="en-GB" b="1" dirty="0">
                <a:solidFill>
                  <a:schemeClr val="accent1">
                    <a:lumMod val="75000"/>
                  </a:schemeClr>
                </a:solidFill>
              </a:rPr>
              <a:t>Abstract Data Structure "List"</a:t>
            </a:r>
          </a:p>
        </p:txBody>
      </p:sp>
      <p:sp>
        <p:nvSpPr>
          <p:cNvPr id="3" name="Content Placeholder 2">
            <a:extLst>
              <a:ext uri="{FF2B5EF4-FFF2-40B4-BE49-F238E27FC236}">
                <a16:creationId xmlns:a16="http://schemas.microsoft.com/office/drawing/2014/main" id="{40D80BF5-BBD0-4B35-8E93-F35B5F36703C}"/>
              </a:ext>
            </a:extLst>
          </p:cNvPr>
          <p:cNvSpPr>
            <a:spLocks noGrp="1"/>
          </p:cNvSpPr>
          <p:nvPr>
            <p:ph idx="1"/>
          </p:nvPr>
        </p:nvSpPr>
        <p:spPr/>
        <p:txBody>
          <a:bodyPr/>
          <a:lstStyle/>
          <a:p>
            <a:r>
              <a:rPr lang="en-US" dirty="0"/>
              <a:t>Let’s now give a more strict definition of the structure list: List is a linear data structure, which contains a sequence of elements.</a:t>
            </a:r>
          </a:p>
          <a:p>
            <a:r>
              <a:rPr lang="en-US" dirty="0"/>
              <a:t> The list has the property length (count of elements) and its elements are arranged consecutively.</a:t>
            </a:r>
          </a:p>
          <a:p>
            <a:r>
              <a:rPr lang="en-US" dirty="0"/>
              <a:t>The list allows adding elements on different positions, removing them and incremental crawling.</a:t>
            </a:r>
            <a:endParaRPr lang="en-GB" dirty="0"/>
          </a:p>
        </p:txBody>
      </p:sp>
    </p:spTree>
    <p:extLst>
      <p:ext uri="{BB962C8B-B14F-4D97-AF65-F5344CB8AC3E}">
        <p14:creationId xmlns:p14="http://schemas.microsoft.com/office/powerpoint/2010/main" val="396881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DCB38186-F9C3-49F8-9636-F1DE1550D3D6}"/>
              </a:ext>
            </a:extLst>
          </p:cNvPr>
          <p:cNvPicPr>
            <a:picLocks noGrp="1" noChangeAspect="1"/>
          </p:cNvPicPr>
          <p:nvPr>
            <p:ph idx="1"/>
          </p:nvPr>
        </p:nvPicPr>
        <p:blipFill rotWithShape="1">
          <a:blip r:embed="rId2"/>
          <a:srcRect b="2174"/>
          <a:stretch/>
        </p:blipFill>
        <p:spPr>
          <a:xfrm>
            <a:off x="244764" y="0"/>
            <a:ext cx="11259127" cy="6363854"/>
          </a:xfrm>
          <a:prstGeom prst="rect">
            <a:avLst/>
          </a:prstGeom>
        </p:spPr>
      </p:pic>
    </p:spTree>
    <p:extLst>
      <p:ext uri="{BB962C8B-B14F-4D97-AF65-F5344CB8AC3E}">
        <p14:creationId xmlns:p14="http://schemas.microsoft.com/office/powerpoint/2010/main" val="2133946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DC188D-536B-4ACA-A460-CB5AA3594C56}"/>
              </a:ext>
            </a:extLst>
          </p:cNvPr>
          <p:cNvPicPr>
            <a:picLocks noChangeAspect="1"/>
          </p:cNvPicPr>
          <p:nvPr/>
        </p:nvPicPr>
        <p:blipFill>
          <a:blip r:embed="rId2"/>
          <a:stretch>
            <a:fillRect/>
          </a:stretch>
        </p:blipFill>
        <p:spPr>
          <a:xfrm>
            <a:off x="563418" y="591128"/>
            <a:ext cx="11176000" cy="5763490"/>
          </a:xfrm>
          <a:prstGeom prst="rect">
            <a:avLst/>
          </a:prstGeom>
        </p:spPr>
      </p:pic>
    </p:spTree>
    <p:extLst>
      <p:ext uri="{BB962C8B-B14F-4D97-AF65-F5344CB8AC3E}">
        <p14:creationId xmlns:p14="http://schemas.microsoft.com/office/powerpoint/2010/main" val="1111810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9D1CB-F7CB-4F84-9FDB-7E0AECC9BD51}"/>
              </a:ext>
            </a:extLst>
          </p:cNvPr>
          <p:cNvSpPr>
            <a:spLocks noGrp="1"/>
          </p:cNvSpPr>
          <p:nvPr>
            <p:ph type="title"/>
          </p:nvPr>
        </p:nvSpPr>
        <p:spPr/>
        <p:txBody>
          <a:bodyPr/>
          <a:lstStyle/>
          <a:p>
            <a:r>
              <a:rPr lang="en-GB" b="1" dirty="0">
                <a:solidFill>
                  <a:schemeClr val="accent1">
                    <a:lumMod val="75000"/>
                  </a:schemeClr>
                </a:solidFill>
              </a:rPr>
              <a:t>Class members we may use.</a:t>
            </a:r>
          </a:p>
        </p:txBody>
      </p:sp>
      <p:pic>
        <p:nvPicPr>
          <p:cNvPr id="4" name="Content Placeholder 3">
            <a:extLst>
              <a:ext uri="{FF2B5EF4-FFF2-40B4-BE49-F238E27FC236}">
                <a16:creationId xmlns:a16="http://schemas.microsoft.com/office/drawing/2014/main" id="{DFDB6004-384E-4EF6-8A8A-38FF8C39F057}"/>
              </a:ext>
            </a:extLst>
          </p:cNvPr>
          <p:cNvPicPr>
            <a:picLocks noGrp="1" noChangeAspect="1"/>
          </p:cNvPicPr>
          <p:nvPr>
            <p:ph idx="1"/>
          </p:nvPr>
        </p:nvPicPr>
        <p:blipFill>
          <a:blip r:embed="rId2"/>
          <a:stretch>
            <a:fillRect/>
          </a:stretch>
        </p:blipFill>
        <p:spPr>
          <a:xfrm>
            <a:off x="1328737" y="2243931"/>
            <a:ext cx="9534525" cy="3514725"/>
          </a:xfrm>
          <a:prstGeom prst="rect">
            <a:avLst/>
          </a:prstGeom>
        </p:spPr>
      </p:pic>
    </p:spTree>
    <p:extLst>
      <p:ext uri="{BB962C8B-B14F-4D97-AF65-F5344CB8AC3E}">
        <p14:creationId xmlns:p14="http://schemas.microsoft.com/office/powerpoint/2010/main" val="211655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8724D1-75CC-45A8-8BA6-A9F7906C5881}"/>
              </a:ext>
            </a:extLst>
          </p:cNvPr>
          <p:cNvPicPr>
            <a:picLocks noChangeAspect="1"/>
          </p:cNvPicPr>
          <p:nvPr/>
        </p:nvPicPr>
        <p:blipFill>
          <a:blip r:embed="rId2"/>
          <a:stretch>
            <a:fillRect/>
          </a:stretch>
        </p:blipFill>
        <p:spPr>
          <a:xfrm>
            <a:off x="581891" y="386740"/>
            <a:ext cx="10891982" cy="6084520"/>
          </a:xfrm>
          <a:prstGeom prst="rect">
            <a:avLst/>
          </a:prstGeom>
        </p:spPr>
      </p:pic>
    </p:spTree>
    <p:extLst>
      <p:ext uri="{BB962C8B-B14F-4D97-AF65-F5344CB8AC3E}">
        <p14:creationId xmlns:p14="http://schemas.microsoft.com/office/powerpoint/2010/main" val="31006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494</Words>
  <Application>Microsoft Office PowerPoint</Application>
  <PresentationFormat>Widescreen</PresentationFormat>
  <Paragraphs>44</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Lists &amp; Exception Handling </vt:lpstr>
      <vt:lpstr>Points for recap… </vt:lpstr>
      <vt:lpstr>PowerPoint Presentation</vt:lpstr>
      <vt:lpstr>PowerPoint Presentation</vt:lpstr>
      <vt:lpstr>Abstract Data Structure "List"</vt:lpstr>
      <vt:lpstr>PowerPoint Presentation</vt:lpstr>
      <vt:lpstr>PowerPoint Presentation</vt:lpstr>
      <vt:lpstr>Class members we may use.</vt:lpstr>
      <vt:lpstr>PowerPoint Presentation</vt:lpstr>
      <vt:lpstr>PowerPoint Presentation</vt:lpstr>
      <vt:lpstr>Console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Exception Handling</vt:lpstr>
      <vt:lpstr>PowerPoint Presentation</vt:lpstr>
      <vt:lpstr>PowerPoint Presentation</vt:lpstr>
      <vt:lpstr>Catching and Handling Exceptions </vt:lpstr>
      <vt:lpstr>PowerPoint Presentation</vt:lpstr>
      <vt:lpstr>PowerPoint Presentation</vt:lpstr>
      <vt:lpstr>PowerPoint Presentation</vt:lpstr>
      <vt:lpstr>PowerPoint Presentation</vt:lpstr>
      <vt:lpstr>PowerPoint Presentation</vt:lpstr>
      <vt:lpstr>The try-catch Programming Construct</vt:lpstr>
      <vt:lpstr>PowerPoint Presentation</vt:lpstr>
      <vt:lpstr>Catching Exceptions – Example</vt:lpstr>
      <vt:lpstr>PowerPoint Presentation</vt:lpstr>
      <vt:lpstr>PowerPoint Presentation</vt:lpstr>
      <vt:lpstr>Stack trace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Built-in classes</dc:title>
  <dc:creator>Ooko Emmanuel</dc:creator>
  <cp:lastModifiedBy>Ooko Emmanuel</cp:lastModifiedBy>
  <cp:revision>24</cp:revision>
  <dcterms:created xsi:type="dcterms:W3CDTF">2019-03-04T23:36:35Z</dcterms:created>
  <dcterms:modified xsi:type="dcterms:W3CDTF">2019-03-05T16:03:54Z</dcterms:modified>
</cp:coreProperties>
</file>