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8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951B-DCF8-4B31-B441-FBE749BDBCC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D559-26BB-4012-AA7D-9689645E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9028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Exercise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Before you do this </a:t>
            </a:r>
            <a:r>
              <a:rPr lang="en-US" sz="3200" dirty="0" smtClean="0"/>
              <a:t>exercise, kindly check if you </a:t>
            </a:r>
            <a:r>
              <a:rPr lang="en-US" sz="3200" dirty="0"/>
              <a:t>have already imported the </a:t>
            </a:r>
            <a:r>
              <a:rPr lang="en-US" sz="3200" b="1" dirty="0" smtClean="0"/>
              <a:t>three pictures </a:t>
            </a:r>
            <a:r>
              <a:rPr lang="en-US" sz="3200" dirty="0" smtClean="0"/>
              <a:t>(Button moon, Hector and Sean</a:t>
            </a:r>
            <a:r>
              <a:rPr lang="en-US" sz="3200" dirty="0"/>
              <a:t>) </a:t>
            </a:r>
            <a:r>
              <a:rPr lang="en-US" sz="3200" dirty="0" smtClean="0"/>
              <a:t>in your VS Blend.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145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</a:rPr>
              <a:t>Basic Windows Exercise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901"/>
            <a:ext cx="10515600" cy="2025158"/>
          </a:xfrm>
        </p:spPr>
        <p:txBody>
          <a:bodyPr>
            <a:normAutofit/>
          </a:bodyPr>
          <a:lstStyle/>
          <a:p>
            <a:r>
              <a:rPr lang="en-US" sz="3600" b="1" dirty="0"/>
              <a:t>WPF - Visual C# | Basic windows exercise | Simple window using images, borders and a stack panel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838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7" y="0"/>
            <a:ext cx="11822806" cy="67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5" y="1287889"/>
            <a:ext cx="11580637" cy="40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 1</vt:lpstr>
      <vt:lpstr>Basic Windows Exercise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2019-03-09T07:08:53Z</dcterms:created>
  <dcterms:modified xsi:type="dcterms:W3CDTF">2019-03-09T09:23:34Z</dcterms:modified>
</cp:coreProperties>
</file>