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BAF7-C435-4160-82B8-A8E4C9580083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7A19-0DE9-4088-83D4-68F0F314D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3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BAF7-C435-4160-82B8-A8E4C9580083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7A19-0DE9-4088-83D4-68F0F314D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5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BAF7-C435-4160-82B8-A8E4C9580083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7A19-0DE9-4088-83D4-68F0F314D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7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BAF7-C435-4160-82B8-A8E4C9580083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7A19-0DE9-4088-83D4-68F0F314D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5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BAF7-C435-4160-82B8-A8E4C9580083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7A19-0DE9-4088-83D4-68F0F314D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7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BAF7-C435-4160-82B8-A8E4C9580083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7A19-0DE9-4088-83D4-68F0F314D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6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BAF7-C435-4160-82B8-A8E4C9580083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7A19-0DE9-4088-83D4-68F0F314D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0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BAF7-C435-4160-82B8-A8E4C9580083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7A19-0DE9-4088-83D4-68F0F314D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4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BAF7-C435-4160-82B8-A8E4C9580083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7A19-0DE9-4088-83D4-68F0F314D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5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BAF7-C435-4160-82B8-A8E4C9580083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7A19-0DE9-4088-83D4-68F0F314D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9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BAF7-C435-4160-82B8-A8E4C9580083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7A19-0DE9-4088-83D4-68F0F314D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2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7BAF7-C435-4160-82B8-A8E4C9580083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C7A19-0DE9-4088-83D4-68F0F314D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0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Exercise 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397285" cy="2167697"/>
          </a:xfrm>
        </p:spPr>
        <p:txBody>
          <a:bodyPr>
            <a:normAutofit/>
          </a:bodyPr>
          <a:lstStyle/>
          <a:p>
            <a:r>
              <a:rPr lang="en-US" sz="3600" b="1" dirty="0"/>
              <a:t>WPF - Visual C# | Handling events exercise | Simple textbox form with event-handling for OK </a:t>
            </a:r>
            <a:r>
              <a:rPr lang="en-US" sz="3600" b="1" dirty="0" smtClean="0"/>
              <a:t>button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9222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91" y="257577"/>
            <a:ext cx="11062580" cy="587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8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77" y="128789"/>
            <a:ext cx="11657695" cy="643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4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68" y="373487"/>
            <a:ext cx="11311330" cy="620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09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20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Exercise 2</vt:lpstr>
      <vt:lpstr>PowerPoint Presentation</vt:lpstr>
      <vt:lpstr>PowerPoint Presentation</vt:lpstr>
      <vt:lpstr>PowerPoint Presentation</vt:lpstr>
    </vt:vector>
  </TitlesOfParts>
  <Company>PricewaterhouseCoopers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2</dc:title>
  <dc:creator>User</dc:creator>
  <cp:lastModifiedBy>User</cp:lastModifiedBy>
  <cp:revision>3</cp:revision>
  <dcterms:created xsi:type="dcterms:W3CDTF">2019-03-09T08:43:06Z</dcterms:created>
  <dcterms:modified xsi:type="dcterms:W3CDTF">2019-03-09T09:06:39Z</dcterms:modified>
</cp:coreProperties>
</file>