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6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A289-6CF3-4592-BD1C-FCC5DC813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A8262-29C0-4F16-AB2F-BD210613D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6C0E-390D-464C-A3D1-7264BAF2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52FD-B822-40E6-BD72-C3AB4B2C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09AA-BA0B-4293-A4C2-613D10D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5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2C4F-673E-464E-A91B-7FEA512F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8124D-458B-49A1-9382-8FE672022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B76D-B55F-4560-BE1E-7D7ED222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87BD-7809-49F5-9289-E5FDAED2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1645-01A1-465A-9E7E-B39BDF1E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E1C63-98BD-4FE8-BB10-49D31F67B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BD936-BB7D-4B33-AD5E-B29AC64C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C25D-74EC-4FF7-AF43-10B0D3EA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B566A-0308-4BB7-AA22-2A828E23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4262-7578-454B-96C5-3709F9C0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4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7FEC-573E-46FB-8B2D-2A4379A3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225A-6A24-4FB7-BC2D-A3808C0F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31ED-24A2-4B99-895A-B65BF3B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72C8-14D4-4D42-BE83-F2FDF1EE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FB8AB-310E-46C7-ACF4-953BB6E1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246B-7814-46FF-9F81-725C4C94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FFFA7-FE1C-472F-8F94-E344149F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0718-4B23-472B-9489-FE502C38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0554E-ECC3-46F0-90CE-DB932DBE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7C2F-3361-4D0A-8100-D0314DC7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51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29E8-26F0-460C-937A-82D7667C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6107-B3B7-4214-BEEE-9A23AC0E4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6A9A-D21D-4B10-A020-B6615AE91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B5A81-7696-484C-B638-CA67E556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71205-692C-43D6-9A3D-E42B53D7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B86D8-B3A7-4FD1-ABB5-85E61B11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3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DD56-C58C-411B-AD5A-E83AD63F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FFDEA-F9BC-4C6D-BD48-9F38826D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603C-EF6A-4007-9F96-269627407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8FF47-9B25-4900-B1D5-7489EE36C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186E2-001A-4545-AB12-F6AC0CC38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A9517-3C16-4E1F-A4B7-756518AE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59CCB-69E7-4FB4-97AB-5B20FB3A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1700E-80F2-4858-A1CA-9E491E1A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2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3499-5145-4A66-B672-56BC9F0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08FB7-7F2D-42BD-8552-B14E131F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FD3C5-199B-4B9B-AED7-9D898DC1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DAC69-D277-487F-AC60-53578122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92F65-86F7-42A1-A11A-99539A22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94D0A-B3FD-4096-88C3-EF840A23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97AD-FE77-4977-A5C6-99352E01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A35B-5CD2-4A95-B9F2-C0AED36A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AE4F-444E-4B73-8C8F-F26F91A8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4A45-434E-43C2-9441-A0CCCEAF9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C80DE-0D71-42FB-A0CB-E09F8684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0EF79-688F-4531-8F75-EE46E77A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067A9-B383-4961-A1C4-F33127C5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5F25-CF84-46EB-A332-4C05AB74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6809D-B351-439E-96F3-F5A177FD3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BCB77-AB44-4DC5-9D6D-851D68F0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DD8C-D974-405D-AE15-817663C4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9C4DE-3669-4B7F-8B30-52B4773D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3625-AE52-4E07-A9CC-A10F0635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9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EBF8F-E91A-4A4C-9A71-985C7D73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2748E-D6AE-4F36-8325-BEF070B8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87E2-756C-4002-9E3D-D5E9D6B10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165B-6316-470F-8B27-9801C692154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0331-CFD5-469C-A97C-493A7B284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C150-66E8-43BE-BA1B-B8BF5FCDD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382B-50E6-4F81-8175-79925ABEB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81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26C0-B4A4-4C4C-9E6D-6D0F4FCB5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12.0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504E6-05A1-4248-B966-53BF0795F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2800" dirty="0"/>
              <a:t>Download </a:t>
            </a:r>
            <a:r>
              <a:rPr lang="en-GB" sz="2800" b="1" dirty="0"/>
              <a:t>Home.png </a:t>
            </a:r>
            <a:r>
              <a:rPr lang="en-GB" sz="2800" dirty="0"/>
              <a:t>from the Google Classroom, before you start working on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6797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13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21785-3798-4E6B-AC1D-B5957246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1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111A0-FEC4-4D03-B829-7B2628791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7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0098-5B69-4688-AFB4-BCAD7A94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321732"/>
            <a:ext cx="4329797" cy="621453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a window with the two buttons as shown.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To improve the visual appearance of the button with Homer Simpson's name; modify Homer's button to get the result shown.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A good start would be to add a layout panel to the button's content (instead of the string "Homer Simpson") and then add child items to that layout panel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72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0881-00FC-43C1-8E5E-3A590911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58" y="112659"/>
            <a:ext cx="7618541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b="1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53E6-75CB-49ED-91C2-FE4EB8C5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059" y="1697588"/>
            <a:ext cx="7618541" cy="460582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3200" dirty="0"/>
              <a:t>When the user clicks any of the buttons, a dialog window is shown showing this message;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 </a:t>
            </a:r>
            <a:r>
              <a:rPr lang="en-GB" sz="3200" b="1" i="1" dirty="0"/>
              <a:t>Thank you for choosing (Name of the employee you’ve chosen), as the employee of the Month! </a:t>
            </a:r>
          </a:p>
          <a:p>
            <a:pPr marL="0" indent="0">
              <a:buNone/>
            </a:pPr>
            <a:endParaRPr lang="en-GB" sz="3200" b="1" i="1" dirty="0"/>
          </a:p>
          <a:p>
            <a:pPr marL="0" indent="0">
              <a:buNone/>
            </a:pPr>
            <a:r>
              <a:rPr lang="en-GB" sz="3200" dirty="0"/>
              <a:t>With an </a:t>
            </a:r>
            <a:r>
              <a:rPr lang="en-GB" sz="3200" b="1" dirty="0"/>
              <a:t>OK</a:t>
            </a:r>
            <a:r>
              <a:rPr lang="en-GB" sz="3200" dirty="0"/>
              <a:t> and </a:t>
            </a:r>
            <a:r>
              <a:rPr lang="en-GB" sz="3200" b="1" dirty="0"/>
              <a:t>Cancel </a:t>
            </a:r>
            <a:r>
              <a:rPr lang="en-GB" sz="3200" dirty="0"/>
              <a:t>button underneath.</a:t>
            </a:r>
            <a:endParaRPr lang="en-GB" sz="3200" b="1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25F139D6-9B01-4437-8EF6-166881304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952BC-B6DB-45D6-B0AF-D4852501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BC96-5A80-491B-886A-85C824884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487681"/>
            <a:ext cx="4983480" cy="1499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Ooko, 13</a:t>
            </a:r>
            <a:r>
              <a:rPr lang="en-US" sz="24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March 2019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8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12.0 Assignment</vt:lpstr>
      <vt:lpstr>Exercise 1</vt:lpstr>
      <vt:lpstr>Exercise 2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12.0 Assignment</dc:title>
  <dc:creator>Ooko Emmanuel</dc:creator>
  <cp:lastModifiedBy>Ooko Emmanuel</cp:lastModifiedBy>
  <cp:revision>2</cp:revision>
  <dcterms:created xsi:type="dcterms:W3CDTF">2019-03-13T03:38:24Z</dcterms:created>
  <dcterms:modified xsi:type="dcterms:W3CDTF">2019-03-13T03:47:23Z</dcterms:modified>
</cp:coreProperties>
</file>