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62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51C8-683B-4F03-952B-807B45B29BF4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E54F-0046-4556-9185-200F3FD13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5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51C8-683B-4F03-952B-807B45B29BF4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E54F-0046-4556-9185-200F3FD13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5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51C8-683B-4F03-952B-807B45B29BF4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E54F-0046-4556-9185-200F3FD13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9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51C8-683B-4F03-952B-807B45B29BF4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E54F-0046-4556-9185-200F3FD13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72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51C8-683B-4F03-952B-807B45B29BF4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E54F-0046-4556-9185-200F3FD13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92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51C8-683B-4F03-952B-807B45B29BF4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E54F-0046-4556-9185-200F3FD13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74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51C8-683B-4F03-952B-807B45B29BF4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E54F-0046-4556-9185-200F3FD13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45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51C8-683B-4F03-952B-807B45B29BF4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E54F-0046-4556-9185-200F3FD13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48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51C8-683B-4F03-952B-807B45B29BF4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E54F-0046-4556-9185-200F3FD13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04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51C8-683B-4F03-952B-807B45B29BF4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E54F-0046-4556-9185-200F3FD13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40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51C8-683B-4F03-952B-807B45B29BF4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E54F-0046-4556-9185-200F3FD13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37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451C8-683B-4F03-952B-807B45B29BF4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9E54F-0046-4556-9185-200F3FD13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57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Just another design for you to enjoy! Make sure to snip both the XAML and Logic code before submission. Don’t forget the Output snip! Be creative and do a wonderful job.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9473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  <a:alpha val="7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alpha val="89000"/>
            </a:schemeClr>
          </a:solidFill>
          <a:effectLst>
            <a:softEdge rad="114300"/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 smtClean="0"/>
              <a:t>Use this window as a guide.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040" y="1890713"/>
            <a:ext cx="8093019" cy="471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03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018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Quick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85914"/>
            <a:ext cx="10677525" cy="482917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Design though similar but a better window with two radio buttons, </a:t>
            </a:r>
            <a:r>
              <a:rPr lang="en-US" sz="3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Hello</a:t>
            </a:r>
            <a:r>
              <a:rPr lang="en-US" sz="3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sz="3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Goodbye. </a:t>
            </a:r>
            <a:r>
              <a:rPr lang="en-US" sz="3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(Your </a:t>
            </a:r>
            <a:r>
              <a:rPr lang="en-US" sz="32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colour</a:t>
            </a:r>
            <a:r>
              <a:rPr lang="en-US" sz="3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choice and graphics should be appealing and User friendly)</a:t>
            </a:r>
            <a:endParaRPr lang="en-US" sz="3200" b="1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kumimoji="0" lang="en-US" altLang="en-US" sz="32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Add code to the display button,</a:t>
            </a:r>
            <a:r>
              <a:rPr kumimoji="0" lang="en-US" altLang="en-US" sz="320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such that w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hen this application runs, a message box appears after a user chooses a radio button and then chooses the 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Display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button. </a:t>
            </a:r>
          </a:p>
          <a:p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One message box will appear for Hello, and another will appear for Goodbye. To create this behavior, you'll add code to the </a:t>
            </a:r>
            <a:r>
              <a:rPr kumimoji="0" lang="en-US" altLang="en-US" sz="3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Button_Click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event in </a:t>
            </a:r>
            <a:r>
              <a:rPr kumimoji="0" lang="en-US" altLang="en-US" sz="3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Greetings.xaml.cs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3200" b="1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3200" b="1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32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18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103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Light</vt:lpstr>
      <vt:lpstr>Office Theme</vt:lpstr>
      <vt:lpstr>Assignment</vt:lpstr>
      <vt:lpstr>Use this window as a guide.</vt:lpstr>
      <vt:lpstr>Quick Guidelines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</dc:title>
  <dc:creator>Emmanuel O Ooko</dc:creator>
  <cp:lastModifiedBy>Emmanuel O Ooko</cp:lastModifiedBy>
  <cp:revision>4</cp:revision>
  <dcterms:created xsi:type="dcterms:W3CDTF">2019-03-16T08:57:07Z</dcterms:created>
  <dcterms:modified xsi:type="dcterms:W3CDTF">2019-03-16T09:17:10Z</dcterms:modified>
</cp:coreProperties>
</file>