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4CD6-8E43-4EBB-803A-8677A4B8B26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486-3115-4B68-9CD4-13EEEFB4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Assignment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0936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5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person will present their design during the Friday class. </a:t>
            </a:r>
          </a:p>
          <a:p>
            <a:r>
              <a:rPr lang="en-US" sz="25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Submission are due by Thursday 2121hours.</a:t>
            </a:r>
          </a:p>
          <a:p>
            <a:endParaRPr lang="en-US" sz="25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25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All the very best!</a:t>
            </a:r>
          </a:p>
          <a:p>
            <a:endParaRPr lang="en-US" sz="25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Quick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Create a window that has a </a:t>
            </a:r>
            <a:r>
              <a:rPr lang="en-US" b="1" dirty="0" smtClean="0"/>
              <a:t>Menu</a:t>
            </a:r>
            <a:r>
              <a:rPr lang="en-US" dirty="0" smtClean="0"/>
              <a:t> with different items of your choice preferably towards the project you’d like to develop.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Menu Items </a:t>
            </a:r>
            <a:r>
              <a:rPr lang="en-US" dirty="0" smtClean="0"/>
              <a:t>should have icons depending on their functions e.g. if  you’re using fruits, the icons can have photos of different fruits or any item you choose. </a:t>
            </a:r>
          </a:p>
          <a:p>
            <a:r>
              <a:rPr lang="en-US" dirty="0" smtClean="0"/>
              <a:t>Design your window using the </a:t>
            </a:r>
            <a:r>
              <a:rPr lang="en-US" b="1" dirty="0" smtClean="0"/>
              <a:t>grid definitions </a:t>
            </a:r>
            <a:r>
              <a:rPr lang="en-US" dirty="0" smtClean="0"/>
              <a:t>and </a:t>
            </a:r>
            <a:r>
              <a:rPr lang="en-US" b="1" dirty="0" smtClean="0"/>
              <a:t>various panels </a:t>
            </a:r>
            <a:r>
              <a:rPr lang="en-US" dirty="0" smtClean="0"/>
              <a:t>we’ve discussed, use </a:t>
            </a:r>
            <a:r>
              <a:rPr lang="en-US" b="1" dirty="0" smtClean="0"/>
              <a:t>data binding </a:t>
            </a:r>
            <a:r>
              <a:rPr lang="en-US" dirty="0" smtClean="0"/>
              <a:t>and as many </a:t>
            </a:r>
            <a:r>
              <a:rPr lang="en-US" b="1" dirty="0" smtClean="0"/>
              <a:t>event handlers </a:t>
            </a:r>
            <a:r>
              <a:rPr lang="en-US" dirty="0" smtClean="0"/>
              <a:t>as possible.</a:t>
            </a:r>
          </a:p>
          <a:p>
            <a:r>
              <a:rPr lang="en-US" dirty="0" smtClean="0"/>
              <a:t>This assignment is </a:t>
            </a:r>
            <a:r>
              <a:rPr lang="en-US" b="1" dirty="0" smtClean="0"/>
              <a:t>freestyle</a:t>
            </a:r>
            <a:r>
              <a:rPr lang="en-US" dirty="0" smtClean="0"/>
              <a:t> to test the concepts we’ve learnt in class with only one new concept </a:t>
            </a:r>
            <a:r>
              <a:rPr lang="en-US" b="1" dirty="0" smtClean="0"/>
              <a:t>Menus.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Historic</vt:lpstr>
      <vt:lpstr>Office Theme</vt:lpstr>
      <vt:lpstr>Assignment</vt:lpstr>
      <vt:lpstr>Quick Guidelines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2019-03-19T15:57:04Z</dcterms:created>
  <dcterms:modified xsi:type="dcterms:W3CDTF">2019-03-19T16:32:55Z</dcterms:modified>
</cp:coreProperties>
</file>