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326" r:id="rId2"/>
    <p:sldId id="336" r:id="rId3"/>
    <p:sldId id="338" r:id="rId4"/>
    <p:sldId id="346" r:id="rId5"/>
    <p:sldId id="337" r:id="rId6"/>
    <p:sldId id="342" r:id="rId7"/>
    <p:sldId id="345" r:id="rId8"/>
    <p:sldId id="34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422067-107F-46A1-8A73-A4084BC4627B}" v="149" dt="2019-02-11T16:49:40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oko Emmanuel" userId="3699ff1342932f2c" providerId="LiveId" clId="{81FF6E45-8B89-4B5B-842B-5DD611B189DF}"/>
    <pc:docChg chg="modSld">
      <pc:chgData name="Ooko Emmanuel" userId="3699ff1342932f2c" providerId="LiveId" clId="{81FF6E45-8B89-4B5B-842B-5DD611B189DF}" dt="2019-02-11T17:21:52.515" v="10" actId="1076"/>
      <pc:docMkLst>
        <pc:docMk/>
      </pc:docMkLst>
      <pc:sldChg chg="modSp">
        <pc:chgData name="Ooko Emmanuel" userId="3699ff1342932f2c" providerId="LiveId" clId="{81FF6E45-8B89-4B5B-842B-5DD611B189DF}" dt="2019-02-11T17:21:52.515" v="10" actId="1076"/>
        <pc:sldMkLst>
          <pc:docMk/>
          <pc:sldMk cId="2381328255" sldId="256"/>
        </pc:sldMkLst>
        <pc:spChg chg="mod">
          <ac:chgData name="Ooko Emmanuel" userId="3699ff1342932f2c" providerId="LiveId" clId="{81FF6E45-8B89-4B5B-842B-5DD611B189DF}" dt="2019-02-11T17:21:52.515" v="10" actId="1076"/>
          <ac:spMkLst>
            <pc:docMk/>
            <pc:sldMk cId="2381328255" sldId="256"/>
            <ac:spMk id="2" creationId="{D5B90021-F02C-451A-860A-97B09046C4FC}"/>
          </ac:spMkLst>
        </pc:spChg>
      </pc:sldChg>
    </pc:docChg>
  </pc:docChgLst>
  <pc:docChgLst>
    <pc:chgData name="Ooko Emmanuel" userId="3699ff1342932f2c" providerId="LiveId" clId="{0F77F117-1F5F-4DB1-B8DF-4AF49E509DEC}"/>
    <pc:docChg chg="modSld">
      <pc:chgData name="Ooko Emmanuel" userId="3699ff1342932f2c" providerId="LiveId" clId="{0F77F117-1F5F-4DB1-B8DF-4AF49E509DEC}" dt="2019-02-12T05:19:46.463" v="0" actId="5793"/>
      <pc:docMkLst>
        <pc:docMk/>
      </pc:docMkLst>
      <pc:sldChg chg="modSp">
        <pc:chgData name="Ooko Emmanuel" userId="3699ff1342932f2c" providerId="LiveId" clId="{0F77F117-1F5F-4DB1-B8DF-4AF49E509DEC}" dt="2019-02-12T05:19:46.463" v="0" actId="5793"/>
        <pc:sldMkLst>
          <pc:docMk/>
          <pc:sldMk cId="2840551295" sldId="347"/>
        </pc:sldMkLst>
        <pc:spChg chg="mod">
          <ac:chgData name="Ooko Emmanuel" userId="3699ff1342932f2c" providerId="LiveId" clId="{0F77F117-1F5F-4DB1-B8DF-4AF49E509DEC}" dt="2019-02-12T05:19:46.463" v="0" actId="5793"/>
          <ac:spMkLst>
            <pc:docMk/>
            <pc:sldMk cId="2840551295" sldId="347"/>
            <ac:spMk id="3" creationId="{91B8017D-E33B-4E82-BCBA-09BCF616A792}"/>
          </ac:spMkLst>
        </pc:spChg>
      </pc:sldChg>
    </pc:docChg>
  </pc:docChgLst>
  <pc:docChgLst>
    <pc:chgData name="Ooko Emmanuel" userId="3699ff1342932f2c" providerId="LiveId" clId="{4D422067-107F-46A1-8A73-A4084BC4627B}"/>
    <pc:docChg chg="undo custSel mod addSld delSld modSld sldOrd">
      <pc:chgData name="Ooko Emmanuel" userId="3699ff1342932f2c" providerId="LiveId" clId="{4D422067-107F-46A1-8A73-A4084BC4627B}" dt="2019-02-11T16:49:40.762" v="948" actId="688"/>
      <pc:docMkLst>
        <pc:docMk/>
      </pc:docMkLst>
      <pc:sldChg chg="modSp del">
        <pc:chgData name="Ooko Emmanuel" userId="3699ff1342932f2c" providerId="LiveId" clId="{4D422067-107F-46A1-8A73-A4084BC4627B}" dt="2019-02-11T13:00:19.702" v="543" actId="2696"/>
        <pc:sldMkLst>
          <pc:docMk/>
          <pc:sldMk cId="1205831334" sldId="257"/>
        </pc:sldMkLst>
        <pc:spChg chg="mod">
          <ac:chgData name="Ooko Emmanuel" userId="3699ff1342932f2c" providerId="LiveId" clId="{4D422067-107F-46A1-8A73-A4084BC4627B}" dt="2019-02-11T08:25:05.375" v="249" actId="20577"/>
          <ac:spMkLst>
            <pc:docMk/>
            <pc:sldMk cId="1205831334" sldId="257"/>
            <ac:spMk id="2" creationId="{95E354A1-AC98-4E66-AC76-D98CEEBFCA5B}"/>
          </ac:spMkLst>
        </pc:spChg>
      </pc:sldChg>
      <pc:sldChg chg="modSp">
        <pc:chgData name="Ooko Emmanuel" userId="3699ff1342932f2c" providerId="LiveId" clId="{4D422067-107F-46A1-8A73-A4084BC4627B}" dt="2019-02-11T16:49:40.762" v="948" actId="688"/>
        <pc:sldMkLst>
          <pc:docMk/>
          <pc:sldMk cId="2401076119" sldId="258"/>
        </pc:sldMkLst>
        <pc:graphicFrameChg chg="mod">
          <ac:chgData name="Ooko Emmanuel" userId="3699ff1342932f2c" providerId="LiveId" clId="{4D422067-107F-46A1-8A73-A4084BC4627B}" dt="2019-02-11T16:49:40.762" v="948" actId="688"/>
          <ac:graphicFrameMkLst>
            <pc:docMk/>
            <pc:sldMk cId="2401076119" sldId="258"/>
            <ac:graphicFrameMk id="5" creationId="{8A616060-563E-43BF-BEE4-6D845C0FA3F2}"/>
          </ac:graphicFrameMkLst>
        </pc:graphicFrameChg>
      </pc:sldChg>
      <pc:sldChg chg="delSp modSp add">
        <pc:chgData name="Ooko Emmanuel" userId="3699ff1342932f2c" providerId="LiveId" clId="{4D422067-107F-46A1-8A73-A4084BC4627B}" dt="2019-02-11T09:09:05.454" v="310" actId="1076"/>
        <pc:sldMkLst>
          <pc:docMk/>
          <pc:sldMk cId="1995637950" sldId="259"/>
        </pc:sldMkLst>
        <pc:spChg chg="del mod ord">
          <ac:chgData name="Ooko Emmanuel" userId="3699ff1342932f2c" providerId="LiveId" clId="{4D422067-107F-46A1-8A73-A4084BC4627B}" dt="2019-02-11T08:23:35.491" v="198"/>
          <ac:spMkLst>
            <pc:docMk/>
            <pc:sldMk cId="1995637950" sldId="259"/>
            <ac:spMk id="2" creationId="{48735039-0A4E-470C-8F62-65D0C2301CB7}"/>
          </ac:spMkLst>
        </pc:spChg>
        <pc:spChg chg="mod">
          <ac:chgData name="Ooko Emmanuel" userId="3699ff1342932f2c" providerId="LiveId" clId="{4D422067-107F-46A1-8A73-A4084BC4627B}" dt="2019-02-11T09:09:05.454" v="310" actId="1076"/>
          <ac:spMkLst>
            <pc:docMk/>
            <pc:sldMk cId="1995637950" sldId="259"/>
            <ac:spMk id="3" creationId="{4D39B577-2EBC-4C0A-A591-02DFE62CAD45}"/>
          </ac:spMkLst>
        </pc:spChg>
      </pc:sldChg>
      <pc:sldChg chg="addSp delSp modSp add mod setBg">
        <pc:chgData name="Ooko Emmanuel" userId="3699ff1342932f2c" providerId="LiveId" clId="{4D422067-107F-46A1-8A73-A4084BC4627B}" dt="2019-02-11T08:18:48.523" v="142" actId="26606"/>
        <pc:sldMkLst>
          <pc:docMk/>
          <pc:sldMk cId="980606828" sldId="260"/>
        </pc:sldMkLst>
        <pc:spChg chg="del">
          <ac:chgData name="Ooko Emmanuel" userId="3699ff1342932f2c" providerId="LiveId" clId="{4D422067-107F-46A1-8A73-A4084BC4627B}" dt="2019-02-11T08:17:48.174" v="138"/>
          <ac:spMkLst>
            <pc:docMk/>
            <pc:sldMk cId="980606828" sldId="260"/>
            <ac:spMk id="2" creationId="{8C7A2073-8F32-4466-BB8D-D80BE3AA7F96}"/>
          </ac:spMkLst>
        </pc:spChg>
        <pc:spChg chg="del">
          <ac:chgData name="Ooko Emmanuel" userId="3699ff1342932f2c" providerId="LiveId" clId="{4D422067-107F-46A1-8A73-A4084BC4627B}" dt="2019-02-11T08:17:57.431" v="139"/>
          <ac:spMkLst>
            <pc:docMk/>
            <pc:sldMk cId="980606828" sldId="260"/>
            <ac:spMk id="3" creationId="{B30C946E-2567-421E-91A0-D4FBCC6578BB}"/>
          </ac:spMkLst>
        </pc:spChg>
        <pc:spChg chg="add del">
          <ac:chgData name="Ooko Emmanuel" userId="3699ff1342932f2c" providerId="LiveId" clId="{4D422067-107F-46A1-8A73-A4084BC4627B}" dt="2019-02-11T08:18:48.097" v="141" actId="26606"/>
          <ac:spMkLst>
            <pc:docMk/>
            <pc:sldMk cId="980606828" sldId="260"/>
            <ac:spMk id="13" creationId="{42CC47AF-02CC-4567-94AA-DEDB7DAB2054}"/>
          </ac:spMkLst>
        </pc:spChg>
        <pc:spChg chg="add del">
          <ac:chgData name="Ooko Emmanuel" userId="3699ff1342932f2c" providerId="LiveId" clId="{4D422067-107F-46A1-8A73-A4084BC4627B}" dt="2019-02-11T08:18:48.097" v="141" actId="26606"/>
          <ac:spMkLst>
            <pc:docMk/>
            <pc:sldMk cId="980606828" sldId="260"/>
            <ac:spMk id="15" creationId="{2DE35105-F76B-4DEC-B98A-532304EA46A9}"/>
          </ac:spMkLst>
        </pc:spChg>
        <pc:spChg chg="add">
          <ac:chgData name="Ooko Emmanuel" userId="3699ff1342932f2c" providerId="LiveId" clId="{4D422067-107F-46A1-8A73-A4084BC4627B}" dt="2019-02-11T08:18:48.523" v="142" actId="26606"/>
          <ac:spMkLst>
            <pc:docMk/>
            <pc:sldMk cId="980606828" sldId="260"/>
            <ac:spMk id="17" creationId="{8C90889F-CF7E-4B71-A2F6-A111299FD08B}"/>
          </ac:spMkLst>
        </pc:spChg>
        <pc:spChg chg="add">
          <ac:chgData name="Ooko Emmanuel" userId="3699ff1342932f2c" providerId="LiveId" clId="{4D422067-107F-46A1-8A73-A4084BC4627B}" dt="2019-02-11T08:18:48.523" v="142" actId="26606"/>
          <ac:spMkLst>
            <pc:docMk/>
            <pc:sldMk cId="980606828" sldId="260"/>
            <ac:spMk id="19" creationId="{F886CC28-AC64-40CF-9702-EA84BD862E4A}"/>
          </ac:spMkLst>
        </pc:spChg>
        <pc:spChg chg="add">
          <ac:chgData name="Ooko Emmanuel" userId="3699ff1342932f2c" providerId="LiveId" clId="{4D422067-107F-46A1-8A73-A4084BC4627B}" dt="2019-02-11T08:18:48.523" v="142" actId="26606"/>
          <ac:spMkLst>
            <pc:docMk/>
            <pc:sldMk cId="980606828" sldId="260"/>
            <ac:spMk id="20" creationId="{315D8AF2-7493-4035-BF59-322CF1CFD123}"/>
          </ac:spMkLst>
        </pc:spChg>
        <pc:grpChg chg="add del">
          <ac:chgData name="Ooko Emmanuel" userId="3699ff1342932f2c" providerId="LiveId" clId="{4D422067-107F-46A1-8A73-A4084BC4627B}" dt="2019-02-11T08:18:48.097" v="141" actId="26606"/>
          <ac:grpSpMkLst>
            <pc:docMk/>
            <pc:sldMk cId="980606828" sldId="260"/>
            <ac:grpSpMk id="9" creationId="{69ABF1C9-58FE-4E07-937F-484F686BAEB4}"/>
          </ac:grpSpMkLst>
        </pc:grpChg>
        <pc:grpChg chg="add">
          <ac:chgData name="Ooko Emmanuel" userId="3699ff1342932f2c" providerId="LiveId" clId="{4D422067-107F-46A1-8A73-A4084BC4627B}" dt="2019-02-11T08:18:48.523" v="142" actId="26606"/>
          <ac:grpSpMkLst>
            <pc:docMk/>
            <pc:sldMk cId="980606828" sldId="260"/>
            <ac:grpSpMk id="18" creationId="{77B180DA-CB68-4446-BB9E-177AA6CCD221}"/>
          </ac:grpSpMkLst>
        </pc:grpChg>
        <pc:picChg chg="add mod">
          <ac:chgData name="Ooko Emmanuel" userId="3699ff1342932f2c" providerId="LiveId" clId="{4D422067-107F-46A1-8A73-A4084BC4627B}" dt="2019-02-11T08:18:48.523" v="142" actId="26606"/>
          <ac:picMkLst>
            <pc:docMk/>
            <pc:sldMk cId="980606828" sldId="260"/>
            <ac:picMk id="4" creationId="{EB58C1AA-AA84-40F5-AE31-884312BF8035}"/>
          </ac:picMkLst>
        </pc:picChg>
      </pc:sldChg>
      <pc:sldChg chg="addSp delSp modSp add mod setBg">
        <pc:chgData name="Ooko Emmanuel" userId="3699ff1342932f2c" providerId="LiveId" clId="{4D422067-107F-46A1-8A73-A4084BC4627B}" dt="2019-02-11T16:32:18.935" v="899" actId="20577"/>
        <pc:sldMkLst>
          <pc:docMk/>
          <pc:sldMk cId="1193109125" sldId="302"/>
        </pc:sldMkLst>
        <pc:spChg chg="mod">
          <ac:chgData name="Ooko Emmanuel" userId="3699ff1342932f2c" providerId="LiveId" clId="{4D422067-107F-46A1-8A73-A4084BC4627B}" dt="2019-02-11T16:32:18.935" v="899" actId="20577"/>
          <ac:spMkLst>
            <pc:docMk/>
            <pc:sldMk cId="1193109125" sldId="302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6:31:44.902" v="895" actId="20577"/>
          <ac:spMkLst>
            <pc:docMk/>
            <pc:sldMk cId="1193109125" sldId="302"/>
            <ac:spMk id="3" creationId="{56BC6890-0EEE-4F17-8C3F-DEAABBF82B9B}"/>
          </ac:spMkLst>
        </pc:spChg>
        <pc:spChg chg="add del">
          <ac:chgData name="Ooko Emmanuel" userId="3699ff1342932f2c" providerId="LiveId" clId="{4D422067-107F-46A1-8A73-A4084BC4627B}" dt="2019-02-11T16:31:30.341" v="893" actId="26606"/>
          <ac:spMkLst>
            <pc:docMk/>
            <pc:sldMk cId="1193109125" sldId="302"/>
            <ac:spMk id="8" creationId="{36E27C40-104A-4C05-A382-21A40999A1D7}"/>
          </ac:spMkLst>
        </pc:spChg>
        <pc:spChg chg="add del">
          <ac:chgData name="Ooko Emmanuel" userId="3699ff1342932f2c" providerId="LiveId" clId="{4D422067-107F-46A1-8A73-A4084BC4627B}" dt="2019-02-11T16:31:30.341" v="893" actId="26606"/>
          <ac:spMkLst>
            <pc:docMk/>
            <pc:sldMk cId="1193109125" sldId="302"/>
            <ac:spMk id="15" creationId="{2A0F9152-48E3-49B1-872D-898BCB713AE4}"/>
          </ac:spMkLst>
        </pc:spChg>
        <pc:spChg chg="add del">
          <ac:chgData name="Ooko Emmanuel" userId="3699ff1342932f2c" providerId="LiveId" clId="{4D422067-107F-46A1-8A73-A4084BC4627B}" dt="2019-02-11T16:31:30.341" v="893" actId="26606"/>
          <ac:spMkLst>
            <pc:docMk/>
            <pc:sldMk cId="1193109125" sldId="302"/>
            <ac:spMk id="17" creationId="{23489F6D-90F9-4863-AC28-04E23B84E08A}"/>
          </ac:spMkLst>
        </pc:spChg>
        <pc:grpChg chg="add del">
          <ac:chgData name="Ooko Emmanuel" userId="3699ff1342932f2c" providerId="LiveId" clId="{4D422067-107F-46A1-8A73-A4084BC4627B}" dt="2019-02-11T16:31:30.341" v="893" actId="26606"/>
          <ac:grpSpMkLst>
            <pc:docMk/>
            <pc:sldMk cId="1193109125" sldId="302"/>
            <ac:grpSpMk id="10" creationId="{C1D78633-7222-4BD8-9B43-C5A3FE3FB16A}"/>
          </ac:grpSpMkLst>
        </pc:grpChg>
        <pc:cxnChg chg="add del">
          <ac:chgData name="Ooko Emmanuel" userId="3699ff1342932f2c" providerId="LiveId" clId="{4D422067-107F-46A1-8A73-A4084BC4627B}" dt="2019-02-11T16:31:30.341" v="893" actId="26606"/>
          <ac:cxnSpMkLst>
            <pc:docMk/>
            <pc:sldMk cId="1193109125" sldId="302"/>
            <ac:cxnSpMk id="19" creationId="{B3CFF822-5B88-4257-86DB-464E3C755FE2}"/>
          </ac:cxnSpMkLst>
        </pc:cxnChg>
      </pc:sldChg>
      <pc:sldChg chg="modSp add ord">
        <pc:chgData name="Ooko Emmanuel" userId="3699ff1342932f2c" providerId="LiveId" clId="{4D422067-107F-46A1-8A73-A4084BC4627B}" dt="2019-02-11T08:23:19.280" v="196" actId="122"/>
        <pc:sldMkLst>
          <pc:docMk/>
          <pc:sldMk cId="4135631772" sldId="310"/>
        </pc:sldMkLst>
        <pc:spChg chg="mod">
          <ac:chgData name="Ooko Emmanuel" userId="3699ff1342932f2c" providerId="LiveId" clId="{4D422067-107F-46A1-8A73-A4084BC4627B}" dt="2019-02-11T08:21:23.268" v="147" actId="207"/>
          <ac:spMkLst>
            <pc:docMk/>
            <pc:sldMk cId="4135631772" sldId="310"/>
            <ac:spMk id="303" creationId="{00000000-0000-0000-0000-000000000000}"/>
          </ac:spMkLst>
        </pc:spChg>
        <pc:spChg chg="mod">
          <ac:chgData name="Ooko Emmanuel" userId="3699ff1342932f2c" providerId="LiveId" clId="{4D422067-107F-46A1-8A73-A4084BC4627B}" dt="2019-02-11T08:23:19.280" v="196" actId="122"/>
          <ac:spMkLst>
            <pc:docMk/>
            <pc:sldMk cId="4135631772" sldId="310"/>
            <ac:spMk id="304" creationId="{00000000-0000-0000-0000-000000000000}"/>
          </ac:spMkLst>
        </pc:spChg>
      </pc:sldChg>
      <pc:sldChg chg="addSp delSp modSp add del">
        <pc:chgData name="Ooko Emmanuel" userId="3699ff1342932f2c" providerId="LiveId" clId="{4D422067-107F-46A1-8A73-A4084BC4627B}" dt="2019-02-11T09:08:33.553" v="309" actId="2696"/>
        <pc:sldMkLst>
          <pc:docMk/>
          <pc:sldMk cId="2581348000" sldId="311"/>
        </pc:sldMkLst>
        <pc:spChg chg="del">
          <ac:chgData name="Ooko Emmanuel" userId="3699ff1342932f2c" providerId="LiveId" clId="{4D422067-107F-46A1-8A73-A4084BC4627B}" dt="2019-02-11T08:36:59.123" v="259"/>
          <ac:spMkLst>
            <pc:docMk/>
            <pc:sldMk cId="2581348000" sldId="311"/>
            <ac:spMk id="2" creationId="{DC2C862C-8865-4769-9FE8-784A53B71C4C}"/>
          </ac:spMkLst>
        </pc:spChg>
        <pc:spChg chg="del">
          <ac:chgData name="Ooko Emmanuel" userId="3699ff1342932f2c" providerId="LiveId" clId="{4D422067-107F-46A1-8A73-A4084BC4627B}" dt="2019-02-11T08:37:04.884" v="260"/>
          <ac:spMkLst>
            <pc:docMk/>
            <pc:sldMk cId="2581348000" sldId="311"/>
            <ac:spMk id="3" creationId="{FC534D83-C326-4AE1-A444-8E794E4F8B72}"/>
          </ac:spMkLst>
        </pc:spChg>
        <pc:picChg chg="add del">
          <ac:chgData name="Ooko Emmanuel" userId="3699ff1342932f2c" providerId="LiveId" clId="{4D422067-107F-46A1-8A73-A4084BC4627B}" dt="2019-02-11T08:37:33.514" v="264"/>
          <ac:picMkLst>
            <pc:docMk/>
            <pc:sldMk cId="2581348000" sldId="311"/>
            <ac:picMk id="4" creationId="{527A13E5-4D73-4695-BAC3-07847005FAAE}"/>
          </ac:picMkLst>
        </pc:picChg>
        <pc:picChg chg="add mod">
          <ac:chgData name="Ooko Emmanuel" userId="3699ff1342932f2c" providerId="LiveId" clId="{4D422067-107F-46A1-8A73-A4084BC4627B}" dt="2019-02-11T09:02:33.182" v="300" actId="14100"/>
          <ac:picMkLst>
            <pc:docMk/>
            <pc:sldMk cId="2581348000" sldId="311"/>
            <ac:picMk id="5" creationId="{48E4DBF9-1248-4F2A-B93C-94F301917636}"/>
          </ac:picMkLst>
        </pc:picChg>
      </pc:sldChg>
      <pc:sldChg chg="addSp delSp modSp add mod setBg">
        <pc:chgData name="Ooko Emmanuel" userId="3699ff1342932f2c" providerId="LiveId" clId="{4D422067-107F-46A1-8A73-A4084BC4627B}" dt="2019-02-11T08:55:27.679" v="274"/>
        <pc:sldMkLst>
          <pc:docMk/>
          <pc:sldMk cId="3382725651" sldId="312"/>
        </pc:sldMkLst>
        <pc:spChg chg="del">
          <ac:chgData name="Ooko Emmanuel" userId="3699ff1342932f2c" providerId="LiveId" clId="{4D422067-107F-46A1-8A73-A4084BC4627B}" dt="2019-02-11T08:47:23.671" v="269"/>
          <ac:spMkLst>
            <pc:docMk/>
            <pc:sldMk cId="3382725651" sldId="312"/>
            <ac:spMk id="2" creationId="{92F0EE80-3313-4376-954C-95B0DF8ACB3A}"/>
          </ac:spMkLst>
        </pc:spChg>
        <pc:spChg chg="del">
          <ac:chgData name="Ooko Emmanuel" userId="3699ff1342932f2c" providerId="LiveId" clId="{4D422067-107F-46A1-8A73-A4084BC4627B}" dt="2019-02-11T08:47:19.006" v="268"/>
          <ac:spMkLst>
            <pc:docMk/>
            <pc:sldMk cId="3382725651" sldId="312"/>
            <ac:spMk id="3" creationId="{1D38CDA9-CBFE-4AFB-A6FF-55F1723F4BE2}"/>
          </ac:spMkLst>
        </pc:spChg>
        <pc:spChg chg="add del">
          <ac:chgData name="Ooko Emmanuel" userId="3699ff1342932f2c" providerId="LiveId" clId="{4D422067-107F-46A1-8A73-A4084BC4627B}" dt="2019-02-11T08:47:51.626" v="271" actId="26606"/>
          <ac:spMkLst>
            <pc:docMk/>
            <pc:sldMk cId="3382725651" sldId="312"/>
            <ac:spMk id="13" creationId="{9A9DFB09-D894-4BFD-BAFE-3042CFF0CE99}"/>
          </ac:spMkLst>
        </pc:spChg>
        <pc:spChg chg="add del">
          <ac:chgData name="Ooko Emmanuel" userId="3699ff1342932f2c" providerId="LiveId" clId="{4D422067-107F-46A1-8A73-A4084BC4627B}" dt="2019-02-11T08:47:51.626" v="271" actId="26606"/>
          <ac:spMkLst>
            <pc:docMk/>
            <pc:sldMk cId="3382725651" sldId="312"/>
            <ac:spMk id="17" creationId="{E956DDF7-7F41-4387-96F3-F5EACC7CA185}"/>
          </ac:spMkLst>
        </pc:spChg>
        <pc:spChg chg="add del">
          <ac:chgData name="Ooko Emmanuel" userId="3699ff1342932f2c" providerId="LiveId" clId="{4D422067-107F-46A1-8A73-A4084BC4627B}" dt="2019-02-11T08:47:51.626" v="271" actId="26606"/>
          <ac:spMkLst>
            <pc:docMk/>
            <pc:sldMk cId="3382725651" sldId="312"/>
            <ac:spMk id="19" creationId="{4AD8082C-1C76-453B-817F-ACE1C34C933B}"/>
          </ac:spMkLst>
        </pc:spChg>
        <pc:spChg chg="add">
          <ac:chgData name="Ooko Emmanuel" userId="3699ff1342932f2c" providerId="LiveId" clId="{4D422067-107F-46A1-8A73-A4084BC4627B}" dt="2019-02-11T08:47:51.689" v="272" actId="26606"/>
          <ac:spMkLst>
            <pc:docMk/>
            <pc:sldMk cId="3382725651" sldId="312"/>
            <ac:spMk id="22" creationId="{7844BD0C-18FA-4603-BDCE-8ABDE145955C}"/>
          </ac:spMkLst>
        </pc:spChg>
        <pc:spChg chg="add">
          <ac:chgData name="Ooko Emmanuel" userId="3699ff1342932f2c" providerId="LiveId" clId="{4D422067-107F-46A1-8A73-A4084BC4627B}" dt="2019-02-11T08:47:51.689" v="272" actId="26606"/>
          <ac:spMkLst>
            <pc:docMk/>
            <pc:sldMk cId="3382725651" sldId="312"/>
            <ac:spMk id="23" creationId="{1ECDF2F2-A8C5-44F2-BC1A-8A3B9ED2A697}"/>
          </ac:spMkLst>
        </pc:spChg>
        <pc:grpChg chg="add del">
          <ac:chgData name="Ooko Emmanuel" userId="3699ff1342932f2c" providerId="LiveId" clId="{4D422067-107F-46A1-8A73-A4084BC4627B}" dt="2019-02-11T08:47:51.626" v="271" actId="26606"/>
          <ac:grpSpMkLst>
            <pc:docMk/>
            <pc:sldMk cId="3382725651" sldId="312"/>
            <ac:grpSpMk id="9" creationId="{69ABF1C9-58FE-4E07-937F-484F686BAEB4}"/>
          </ac:grpSpMkLst>
        </pc:grpChg>
        <pc:grpChg chg="add">
          <ac:chgData name="Ooko Emmanuel" userId="3699ff1342932f2c" providerId="LiveId" clId="{4D422067-107F-46A1-8A73-A4084BC4627B}" dt="2019-02-11T08:47:51.689" v="272" actId="26606"/>
          <ac:grpSpMkLst>
            <pc:docMk/>
            <pc:sldMk cId="3382725651" sldId="312"/>
            <ac:grpSpMk id="21" creationId="{69ABF1C9-58FE-4E07-937F-484F686BAEB4}"/>
          </ac:grpSpMkLst>
        </pc:grpChg>
        <pc:picChg chg="add mod">
          <ac:chgData name="Ooko Emmanuel" userId="3699ff1342932f2c" providerId="LiveId" clId="{4D422067-107F-46A1-8A73-A4084BC4627B}" dt="2019-02-11T08:47:51.689" v="272" actId="26606"/>
          <ac:picMkLst>
            <pc:docMk/>
            <pc:sldMk cId="3382725651" sldId="312"/>
            <ac:picMk id="4" creationId="{D71E33DD-901A-494A-A5B4-A64C335C6612}"/>
          </ac:picMkLst>
        </pc:picChg>
        <pc:picChg chg="add del">
          <ac:chgData name="Ooko Emmanuel" userId="3699ff1342932f2c" providerId="LiveId" clId="{4D422067-107F-46A1-8A73-A4084BC4627B}" dt="2019-02-11T08:55:27.679" v="274"/>
          <ac:picMkLst>
            <pc:docMk/>
            <pc:sldMk cId="3382725651" sldId="312"/>
            <ac:picMk id="5" creationId="{CD927722-A33F-40F9-95A1-DBFA27047CB7}"/>
          </ac:picMkLst>
        </pc:picChg>
        <pc:picChg chg="add del">
          <ac:chgData name="Ooko Emmanuel" userId="3699ff1342932f2c" providerId="LiveId" clId="{4D422067-107F-46A1-8A73-A4084BC4627B}" dt="2019-02-11T08:47:51.626" v="271" actId="26606"/>
          <ac:picMkLst>
            <pc:docMk/>
            <pc:sldMk cId="3382725651" sldId="312"/>
            <ac:picMk id="15" creationId="{0D306AF4-0B70-4A1F-9120-98D23F58FC9B}"/>
          </ac:picMkLst>
        </pc:picChg>
      </pc:sldChg>
      <pc:sldChg chg="addSp delSp modSp add mod setBg setClrOvrMap">
        <pc:chgData name="Ooko Emmanuel" userId="3699ff1342932f2c" providerId="LiveId" clId="{4D422067-107F-46A1-8A73-A4084BC4627B}" dt="2019-02-11T09:00:36.550" v="286"/>
        <pc:sldMkLst>
          <pc:docMk/>
          <pc:sldMk cId="189401346" sldId="313"/>
        </pc:sldMkLst>
        <pc:spChg chg="del mod">
          <ac:chgData name="Ooko Emmanuel" userId="3699ff1342932f2c" providerId="LiveId" clId="{4D422067-107F-46A1-8A73-A4084BC4627B}" dt="2019-02-11T08:56:56.126" v="283"/>
          <ac:spMkLst>
            <pc:docMk/>
            <pc:sldMk cId="189401346" sldId="313"/>
            <ac:spMk id="2" creationId="{523E6CEF-F563-4D4A-A055-1264E355FBD3}"/>
          </ac:spMkLst>
        </pc:spChg>
        <pc:spChg chg="del mod">
          <ac:chgData name="Ooko Emmanuel" userId="3699ff1342932f2c" providerId="LiveId" clId="{4D422067-107F-46A1-8A73-A4084BC4627B}" dt="2019-02-11T08:56:52.696" v="282"/>
          <ac:spMkLst>
            <pc:docMk/>
            <pc:sldMk cId="189401346" sldId="313"/>
            <ac:spMk id="3" creationId="{E0EDEAA8-99E9-468A-BC8F-1E290E9E98B9}"/>
          </ac:spMkLst>
        </pc:spChg>
        <pc:spChg chg="add del">
          <ac:chgData name="Ooko Emmanuel" userId="3699ff1342932f2c" providerId="LiveId" clId="{4D422067-107F-46A1-8A73-A4084BC4627B}" dt="2019-02-11T08:56:21.910" v="278" actId="26606"/>
          <ac:spMkLst>
            <pc:docMk/>
            <pc:sldMk cId="189401346" sldId="313"/>
            <ac:spMk id="9" creationId="{19738FD9-60D1-4D66-A0E4-3CABDD655193}"/>
          </ac:spMkLst>
        </pc:spChg>
        <pc:spChg chg="add del">
          <ac:chgData name="Ooko Emmanuel" userId="3699ff1342932f2c" providerId="LiveId" clId="{4D422067-107F-46A1-8A73-A4084BC4627B}" dt="2019-02-11T08:56:21.910" v="278" actId="26606"/>
          <ac:spMkLst>
            <pc:docMk/>
            <pc:sldMk cId="189401346" sldId="313"/>
            <ac:spMk id="13" creationId="{C0279480-9DCB-4A52-99D2-EF55FEE1F78A}"/>
          </ac:spMkLst>
        </pc:spChg>
        <pc:spChg chg="add del">
          <ac:chgData name="Ooko Emmanuel" userId="3699ff1342932f2c" providerId="LiveId" clId="{4D422067-107F-46A1-8A73-A4084BC4627B}" dt="2019-02-11T08:57:04.646" v="284" actId="26606"/>
          <ac:spMkLst>
            <pc:docMk/>
            <pc:sldMk cId="189401346" sldId="313"/>
            <ac:spMk id="15" creationId="{E55C4676-5CA4-43E8-A82C-0CC27E7DE2FC}"/>
          </ac:spMkLst>
        </pc:spChg>
        <pc:grpChg chg="add">
          <ac:chgData name="Ooko Emmanuel" userId="3699ff1342932f2c" providerId="LiveId" clId="{4D422067-107F-46A1-8A73-A4084BC4627B}" dt="2019-02-11T08:57:04.646" v="284" actId="26606"/>
          <ac:grpSpMkLst>
            <pc:docMk/>
            <pc:sldMk cId="189401346" sldId="313"/>
            <ac:grpSpMk id="21" creationId="{77B180DA-CB68-4446-BB9E-177AA6CCD221}"/>
          </ac:grpSpMkLst>
        </pc:grpChg>
        <pc:picChg chg="add del mod ord">
          <ac:chgData name="Ooko Emmanuel" userId="3699ff1342932f2c" providerId="LiveId" clId="{4D422067-107F-46A1-8A73-A4084BC4627B}" dt="2019-02-11T08:57:04.646" v="284" actId="26606"/>
          <ac:picMkLst>
            <pc:docMk/>
            <pc:sldMk cId="189401346" sldId="313"/>
            <ac:picMk id="4" creationId="{49498CB2-0B1F-4DC0-8B2E-A1D242ACF48E}"/>
          </ac:picMkLst>
        </pc:picChg>
        <pc:picChg chg="add del">
          <ac:chgData name="Ooko Emmanuel" userId="3699ff1342932f2c" providerId="LiveId" clId="{4D422067-107F-46A1-8A73-A4084BC4627B}" dt="2019-02-11T09:00:36.550" v="286"/>
          <ac:picMkLst>
            <pc:docMk/>
            <pc:sldMk cId="189401346" sldId="313"/>
            <ac:picMk id="5" creationId="{2F056F86-5F55-44CC-AC4A-145B75165BEC}"/>
          </ac:picMkLst>
        </pc:picChg>
        <pc:cxnChg chg="add del">
          <ac:chgData name="Ooko Emmanuel" userId="3699ff1342932f2c" providerId="LiveId" clId="{4D422067-107F-46A1-8A73-A4084BC4627B}" dt="2019-02-11T08:56:21.910" v="278" actId="26606"/>
          <ac:cxnSpMkLst>
            <pc:docMk/>
            <pc:sldMk cId="189401346" sldId="313"/>
            <ac:cxnSpMk id="11" creationId="{AD455BEA-6E29-435D-A5DB-88C5853E563C}"/>
          </ac:cxnSpMkLst>
        </pc:cxnChg>
        <pc:cxnChg chg="add del">
          <ac:chgData name="Ooko Emmanuel" userId="3699ff1342932f2c" providerId="LiveId" clId="{4D422067-107F-46A1-8A73-A4084BC4627B}" dt="2019-02-11T08:57:04.646" v="284" actId="26606"/>
          <ac:cxnSpMkLst>
            <pc:docMk/>
            <pc:sldMk cId="189401346" sldId="313"/>
            <ac:cxnSpMk id="16" creationId="{26A7ED68-2693-44C8-8C3E-A627AE736772}"/>
          </ac:cxnSpMkLst>
        </pc:cxnChg>
      </pc:sldChg>
      <pc:sldChg chg="addSp delSp modSp add mod setBg">
        <pc:chgData name="Ooko Emmanuel" userId="3699ff1342932f2c" providerId="LiveId" clId="{4D422067-107F-46A1-8A73-A4084BC4627B}" dt="2019-02-11T09:25:11.921" v="343" actId="26606"/>
        <pc:sldMkLst>
          <pc:docMk/>
          <pc:sldMk cId="2718954957" sldId="314"/>
        </pc:sldMkLst>
        <pc:spChg chg="del">
          <ac:chgData name="Ooko Emmanuel" userId="3699ff1342932f2c" providerId="LiveId" clId="{4D422067-107F-46A1-8A73-A4084BC4627B}" dt="2019-02-11T09:01:04.501" v="290"/>
          <ac:spMkLst>
            <pc:docMk/>
            <pc:sldMk cId="2718954957" sldId="314"/>
            <ac:spMk id="2" creationId="{0D60CDEE-A144-483C-BE1C-C0F472472436}"/>
          </ac:spMkLst>
        </pc:spChg>
        <pc:spChg chg="del">
          <ac:chgData name="Ooko Emmanuel" userId="3699ff1342932f2c" providerId="LiveId" clId="{4D422067-107F-46A1-8A73-A4084BC4627B}" dt="2019-02-11T09:00:58.606" v="289"/>
          <ac:spMkLst>
            <pc:docMk/>
            <pc:sldMk cId="2718954957" sldId="314"/>
            <ac:spMk id="3" creationId="{8885E43E-95B7-47B0-B71C-6EFC399143AC}"/>
          </ac:spMkLst>
        </pc:spChg>
        <pc:grpChg chg="add">
          <ac:chgData name="Ooko Emmanuel" userId="3699ff1342932f2c" providerId="LiveId" clId="{4D422067-107F-46A1-8A73-A4084BC4627B}" dt="2019-02-11T09:25:11.921" v="343" actId="26606"/>
          <ac:grpSpMkLst>
            <pc:docMk/>
            <pc:sldMk cId="2718954957" sldId="314"/>
            <ac:grpSpMk id="9" creationId="{77B180DA-CB68-4446-BB9E-177AA6CCD221}"/>
          </ac:grpSpMkLst>
        </pc:grpChg>
        <pc:picChg chg="add mod">
          <ac:chgData name="Ooko Emmanuel" userId="3699ff1342932f2c" providerId="LiveId" clId="{4D422067-107F-46A1-8A73-A4084BC4627B}" dt="2019-02-11T09:25:11.921" v="343" actId="26606"/>
          <ac:picMkLst>
            <pc:docMk/>
            <pc:sldMk cId="2718954957" sldId="314"/>
            <ac:picMk id="4" creationId="{3FFBA07E-4844-4BE5-887B-9A830562A0E5}"/>
          </ac:picMkLst>
        </pc:picChg>
      </pc:sldChg>
      <pc:sldChg chg="addSp delSp modSp add mod setBg">
        <pc:chgData name="Ooko Emmanuel" userId="3699ff1342932f2c" providerId="LiveId" clId="{4D422067-107F-46A1-8A73-A4084BC4627B}" dt="2019-02-11T09:07:27.828" v="308" actId="26606"/>
        <pc:sldMkLst>
          <pc:docMk/>
          <pc:sldMk cId="230002340" sldId="315"/>
        </pc:sldMkLst>
        <pc:spChg chg="del">
          <ac:chgData name="Ooko Emmanuel" userId="3699ff1342932f2c" providerId="LiveId" clId="{4D422067-107F-46A1-8A73-A4084BC4627B}" dt="2019-02-11T09:05:02.423" v="304"/>
          <ac:spMkLst>
            <pc:docMk/>
            <pc:sldMk cId="230002340" sldId="315"/>
            <ac:spMk id="2" creationId="{2083C96D-FEDB-4611-AA05-35381F99E4CD}"/>
          </ac:spMkLst>
        </pc:spChg>
        <pc:spChg chg="del">
          <ac:chgData name="Ooko Emmanuel" userId="3699ff1342932f2c" providerId="LiveId" clId="{4D422067-107F-46A1-8A73-A4084BC4627B}" dt="2019-02-11T09:05:02.423" v="304"/>
          <ac:spMkLst>
            <pc:docMk/>
            <pc:sldMk cId="230002340" sldId="315"/>
            <ac:spMk id="3" creationId="{CA553D71-537D-4D29-A14A-BF2F8185FC5E}"/>
          </ac:spMkLst>
        </pc:spChg>
        <pc:spChg chg="add">
          <ac:chgData name="Ooko Emmanuel" userId="3699ff1342932f2c" providerId="LiveId" clId="{4D422067-107F-46A1-8A73-A4084BC4627B}" dt="2019-02-11T09:07:27.828" v="308" actId="26606"/>
          <ac:spMkLst>
            <pc:docMk/>
            <pc:sldMk cId="230002340" sldId="315"/>
            <ac:spMk id="10" creationId="{9A9DFB09-D894-4BFD-BAFE-3042CFF0CE99}"/>
          </ac:spMkLst>
        </pc:spChg>
        <pc:spChg chg="add">
          <ac:chgData name="Ooko Emmanuel" userId="3699ff1342932f2c" providerId="LiveId" clId="{4D422067-107F-46A1-8A73-A4084BC4627B}" dt="2019-02-11T09:07:27.828" v="308" actId="26606"/>
          <ac:spMkLst>
            <pc:docMk/>
            <pc:sldMk cId="230002340" sldId="315"/>
            <ac:spMk id="14" creationId="{E956DDF7-7F41-4387-96F3-F5EACC7CA185}"/>
          </ac:spMkLst>
        </pc:spChg>
        <pc:spChg chg="add">
          <ac:chgData name="Ooko Emmanuel" userId="3699ff1342932f2c" providerId="LiveId" clId="{4D422067-107F-46A1-8A73-A4084BC4627B}" dt="2019-02-11T09:07:27.828" v="308" actId="26606"/>
          <ac:spMkLst>
            <pc:docMk/>
            <pc:sldMk cId="230002340" sldId="315"/>
            <ac:spMk id="16" creationId="{4AD8082C-1C76-453B-817F-ACE1C34C933B}"/>
          </ac:spMkLst>
        </pc:spChg>
        <pc:picChg chg="add del">
          <ac:chgData name="Ooko Emmanuel" userId="3699ff1342932f2c" providerId="LiveId" clId="{4D422067-107F-46A1-8A73-A4084BC4627B}" dt="2019-02-11T09:04:52.834" v="303"/>
          <ac:picMkLst>
            <pc:docMk/>
            <pc:sldMk cId="230002340" sldId="315"/>
            <ac:picMk id="4" creationId="{16DE2107-6640-4A4B-835C-23422FF5239F}"/>
          </ac:picMkLst>
        </pc:picChg>
        <pc:picChg chg="add mod">
          <ac:chgData name="Ooko Emmanuel" userId="3699ff1342932f2c" providerId="LiveId" clId="{4D422067-107F-46A1-8A73-A4084BC4627B}" dt="2019-02-11T09:07:27.828" v="308" actId="26606"/>
          <ac:picMkLst>
            <pc:docMk/>
            <pc:sldMk cId="230002340" sldId="315"/>
            <ac:picMk id="5" creationId="{2050612B-3A1A-43BF-921F-6535729C1F34}"/>
          </ac:picMkLst>
        </pc:picChg>
        <pc:picChg chg="add">
          <ac:chgData name="Ooko Emmanuel" userId="3699ff1342932f2c" providerId="LiveId" clId="{4D422067-107F-46A1-8A73-A4084BC4627B}" dt="2019-02-11T09:07:27.828" v="308" actId="26606"/>
          <ac:picMkLst>
            <pc:docMk/>
            <pc:sldMk cId="230002340" sldId="315"/>
            <ac:picMk id="12" creationId="{0D306AF4-0B70-4A1F-9120-98D23F58FC9B}"/>
          </ac:picMkLst>
        </pc:picChg>
      </pc:sldChg>
      <pc:sldChg chg="addSp delSp modSp add mod setBg">
        <pc:chgData name="Ooko Emmanuel" userId="3699ff1342932f2c" providerId="LiveId" clId="{4D422067-107F-46A1-8A73-A4084BC4627B}" dt="2019-02-11T09:10:41.106" v="321" actId="26606"/>
        <pc:sldMkLst>
          <pc:docMk/>
          <pc:sldMk cId="1170781461" sldId="316"/>
        </pc:sldMkLst>
        <pc:spChg chg="add del">
          <ac:chgData name="Ooko Emmanuel" userId="3699ff1342932f2c" providerId="LiveId" clId="{4D422067-107F-46A1-8A73-A4084BC4627B}" dt="2019-02-11T09:10:41.106" v="321" actId="26606"/>
          <ac:spMkLst>
            <pc:docMk/>
            <pc:sldMk cId="1170781461" sldId="316"/>
            <ac:spMk id="7" creationId="{7844BD0C-18FA-4603-BDCE-8ABDE145955C}"/>
          </ac:spMkLst>
        </pc:spChg>
        <pc:spChg chg="add del">
          <ac:chgData name="Ooko Emmanuel" userId="3699ff1342932f2c" providerId="LiveId" clId="{4D422067-107F-46A1-8A73-A4084BC4627B}" dt="2019-02-11T09:10:41.106" v="321" actId="26606"/>
          <ac:spMkLst>
            <pc:docMk/>
            <pc:sldMk cId="1170781461" sldId="316"/>
            <ac:spMk id="9" creationId="{1ECDF2F2-A8C5-44F2-BC1A-8A3B9ED2A697}"/>
          </ac:spMkLst>
        </pc:spChg>
        <pc:spChg chg="add del">
          <ac:chgData name="Ooko Emmanuel" userId="3699ff1342932f2c" providerId="LiveId" clId="{4D422067-107F-46A1-8A73-A4084BC4627B}" dt="2019-02-11T09:10:31.310" v="318" actId="26606"/>
          <ac:spMkLst>
            <pc:docMk/>
            <pc:sldMk cId="1170781461" sldId="316"/>
            <ac:spMk id="14" creationId="{7844BD0C-18FA-4603-BDCE-8ABDE145955C}"/>
          </ac:spMkLst>
        </pc:spChg>
        <pc:spChg chg="add del">
          <ac:chgData name="Ooko Emmanuel" userId="3699ff1342932f2c" providerId="LiveId" clId="{4D422067-107F-46A1-8A73-A4084BC4627B}" dt="2019-02-11T09:10:31.310" v="318" actId="26606"/>
          <ac:spMkLst>
            <pc:docMk/>
            <pc:sldMk cId="1170781461" sldId="316"/>
            <ac:spMk id="16" creationId="{1ECDF2F2-A8C5-44F2-BC1A-8A3B9ED2A697}"/>
          </ac:spMkLst>
        </pc:spChg>
        <pc:spChg chg="add del">
          <ac:chgData name="Ooko Emmanuel" userId="3699ff1342932f2c" providerId="LiveId" clId="{4D422067-107F-46A1-8A73-A4084BC4627B}" dt="2019-02-11T09:10:41.094" v="320" actId="26606"/>
          <ac:spMkLst>
            <pc:docMk/>
            <pc:sldMk cId="1170781461" sldId="316"/>
            <ac:spMk id="18" creationId="{42CC47AF-02CC-4567-94AA-DEDB7DAB2054}"/>
          </ac:spMkLst>
        </pc:spChg>
        <pc:spChg chg="add del">
          <ac:chgData name="Ooko Emmanuel" userId="3699ff1342932f2c" providerId="LiveId" clId="{4D422067-107F-46A1-8A73-A4084BC4627B}" dt="2019-02-11T09:10:41.094" v="320" actId="26606"/>
          <ac:spMkLst>
            <pc:docMk/>
            <pc:sldMk cId="1170781461" sldId="316"/>
            <ac:spMk id="19" creationId="{2DE35105-F76B-4DEC-B98A-532304EA46A9}"/>
          </ac:spMkLst>
        </pc:spChg>
        <pc:spChg chg="add">
          <ac:chgData name="Ooko Emmanuel" userId="3699ff1342932f2c" providerId="LiveId" clId="{4D422067-107F-46A1-8A73-A4084BC4627B}" dt="2019-02-11T09:10:41.106" v="321" actId="26606"/>
          <ac:spMkLst>
            <pc:docMk/>
            <pc:sldMk cId="1170781461" sldId="316"/>
            <ac:spMk id="21" creationId="{7844BD0C-18FA-4603-BDCE-8ABDE145955C}"/>
          </ac:spMkLst>
        </pc:spChg>
        <pc:spChg chg="add">
          <ac:chgData name="Ooko Emmanuel" userId="3699ff1342932f2c" providerId="LiveId" clId="{4D422067-107F-46A1-8A73-A4084BC4627B}" dt="2019-02-11T09:10:41.106" v="321" actId="26606"/>
          <ac:spMkLst>
            <pc:docMk/>
            <pc:sldMk cId="1170781461" sldId="316"/>
            <ac:spMk id="22" creationId="{1ECDF2F2-A8C5-44F2-BC1A-8A3B9ED2A697}"/>
          </ac:spMkLst>
        </pc:spChg>
        <pc:picChg chg="add mod">
          <ac:chgData name="Ooko Emmanuel" userId="3699ff1342932f2c" providerId="LiveId" clId="{4D422067-107F-46A1-8A73-A4084BC4627B}" dt="2019-02-11T09:10:41.106" v="321" actId="26606"/>
          <ac:picMkLst>
            <pc:docMk/>
            <pc:sldMk cId="1170781461" sldId="316"/>
            <ac:picMk id="2" creationId="{33B6BABE-E849-4456-B18B-24C542A41BF5}"/>
          </ac:picMkLst>
        </pc:picChg>
      </pc:sldChg>
      <pc:sldChg chg="addSp delSp modSp add mod setBg">
        <pc:chgData name="Ooko Emmanuel" userId="3699ff1342932f2c" providerId="LiveId" clId="{4D422067-107F-46A1-8A73-A4084BC4627B}" dt="2019-02-11T09:13:58.863" v="328" actId="26606"/>
        <pc:sldMkLst>
          <pc:docMk/>
          <pc:sldMk cId="2434798055" sldId="317"/>
        </pc:sldMkLst>
        <pc:spChg chg="add del">
          <ac:chgData name="Ooko Emmanuel" userId="3699ff1342932f2c" providerId="LiveId" clId="{4D422067-107F-46A1-8A73-A4084BC4627B}" dt="2019-02-11T09:13:58.846" v="327" actId="26606"/>
          <ac:spMkLst>
            <pc:docMk/>
            <pc:sldMk cId="2434798055" sldId="317"/>
            <ac:spMk id="7" creationId="{F886CC28-AC64-40CF-9702-EA84BD862E4A}"/>
          </ac:spMkLst>
        </pc:spChg>
        <pc:spChg chg="add del">
          <ac:chgData name="Ooko Emmanuel" userId="3699ff1342932f2c" providerId="LiveId" clId="{4D422067-107F-46A1-8A73-A4084BC4627B}" dt="2019-02-11T09:13:58.846" v="327" actId="26606"/>
          <ac:spMkLst>
            <pc:docMk/>
            <pc:sldMk cId="2434798055" sldId="317"/>
            <ac:spMk id="9" creationId="{315D8AF2-7493-4035-BF59-322CF1CFD123}"/>
          </ac:spMkLst>
        </pc:spChg>
        <pc:spChg chg="add del">
          <ac:chgData name="Ooko Emmanuel" userId="3699ff1342932f2c" providerId="LiveId" clId="{4D422067-107F-46A1-8A73-A4084BC4627B}" dt="2019-02-11T09:13:58.846" v="327" actId="26606"/>
          <ac:spMkLst>
            <pc:docMk/>
            <pc:sldMk cId="2434798055" sldId="317"/>
            <ac:spMk id="11" creationId="{8C90889F-CF7E-4B71-A2F6-A111299FD08B}"/>
          </ac:spMkLst>
        </pc:spChg>
        <pc:spChg chg="add">
          <ac:chgData name="Ooko Emmanuel" userId="3699ff1342932f2c" providerId="LiveId" clId="{4D422067-107F-46A1-8A73-A4084BC4627B}" dt="2019-02-11T09:13:58.863" v="328" actId="26606"/>
          <ac:spMkLst>
            <pc:docMk/>
            <pc:sldMk cId="2434798055" sldId="317"/>
            <ac:spMk id="13" creationId="{7844BD0C-18FA-4603-BDCE-8ABDE145955C}"/>
          </ac:spMkLst>
        </pc:spChg>
        <pc:spChg chg="add">
          <ac:chgData name="Ooko Emmanuel" userId="3699ff1342932f2c" providerId="LiveId" clId="{4D422067-107F-46A1-8A73-A4084BC4627B}" dt="2019-02-11T09:13:58.863" v="328" actId="26606"/>
          <ac:spMkLst>
            <pc:docMk/>
            <pc:sldMk cId="2434798055" sldId="317"/>
            <ac:spMk id="14" creationId="{1ECDF2F2-A8C5-44F2-BC1A-8A3B9ED2A697}"/>
          </ac:spMkLst>
        </pc:spChg>
        <pc:picChg chg="add mod">
          <ac:chgData name="Ooko Emmanuel" userId="3699ff1342932f2c" providerId="LiveId" clId="{4D422067-107F-46A1-8A73-A4084BC4627B}" dt="2019-02-11T09:13:58.863" v="328" actId="26606"/>
          <ac:picMkLst>
            <pc:docMk/>
            <pc:sldMk cId="2434798055" sldId="317"/>
            <ac:picMk id="2" creationId="{8CE6875B-A3A1-4854-A68C-00F479FAC3B5}"/>
          </ac:picMkLst>
        </pc:picChg>
      </pc:sldChg>
      <pc:sldChg chg="addSp delSp modSp add mod setBg">
        <pc:chgData name="Ooko Emmanuel" userId="3699ff1342932f2c" providerId="LiveId" clId="{4D422067-107F-46A1-8A73-A4084BC4627B}" dt="2019-02-11T09:16:52.388" v="335" actId="26606"/>
        <pc:sldMkLst>
          <pc:docMk/>
          <pc:sldMk cId="3281917486" sldId="318"/>
        </pc:sldMkLst>
        <pc:spChg chg="add del">
          <ac:chgData name="Ooko Emmanuel" userId="3699ff1342932f2c" providerId="LiveId" clId="{4D422067-107F-46A1-8A73-A4084BC4627B}" dt="2019-02-11T09:16:52.371" v="334" actId="26606"/>
          <ac:spMkLst>
            <pc:docMk/>
            <pc:sldMk cId="3281917486" sldId="318"/>
            <ac:spMk id="7" creationId="{9A9DFB09-D894-4BFD-BAFE-3042CFF0CE99}"/>
          </ac:spMkLst>
        </pc:spChg>
        <pc:spChg chg="add del">
          <ac:chgData name="Ooko Emmanuel" userId="3699ff1342932f2c" providerId="LiveId" clId="{4D422067-107F-46A1-8A73-A4084BC4627B}" dt="2019-02-11T09:16:52.371" v="334" actId="26606"/>
          <ac:spMkLst>
            <pc:docMk/>
            <pc:sldMk cId="3281917486" sldId="318"/>
            <ac:spMk id="11" creationId="{E956DDF7-7F41-4387-96F3-F5EACC7CA185}"/>
          </ac:spMkLst>
        </pc:spChg>
        <pc:spChg chg="add del">
          <ac:chgData name="Ooko Emmanuel" userId="3699ff1342932f2c" providerId="LiveId" clId="{4D422067-107F-46A1-8A73-A4084BC4627B}" dt="2019-02-11T09:16:52.371" v="334" actId="26606"/>
          <ac:spMkLst>
            <pc:docMk/>
            <pc:sldMk cId="3281917486" sldId="318"/>
            <ac:spMk id="13" creationId="{4AD8082C-1C76-453B-817F-ACE1C34C933B}"/>
          </ac:spMkLst>
        </pc:spChg>
        <pc:spChg chg="add">
          <ac:chgData name="Ooko Emmanuel" userId="3699ff1342932f2c" providerId="LiveId" clId="{4D422067-107F-46A1-8A73-A4084BC4627B}" dt="2019-02-11T09:16:52.388" v="335" actId="26606"/>
          <ac:spMkLst>
            <pc:docMk/>
            <pc:sldMk cId="3281917486" sldId="318"/>
            <ac:spMk id="15" creationId="{7844BD0C-18FA-4603-BDCE-8ABDE145955C}"/>
          </ac:spMkLst>
        </pc:spChg>
        <pc:spChg chg="add">
          <ac:chgData name="Ooko Emmanuel" userId="3699ff1342932f2c" providerId="LiveId" clId="{4D422067-107F-46A1-8A73-A4084BC4627B}" dt="2019-02-11T09:16:52.388" v="335" actId="26606"/>
          <ac:spMkLst>
            <pc:docMk/>
            <pc:sldMk cId="3281917486" sldId="318"/>
            <ac:spMk id="16" creationId="{1ECDF2F2-A8C5-44F2-BC1A-8A3B9ED2A697}"/>
          </ac:spMkLst>
        </pc:spChg>
        <pc:picChg chg="add mod">
          <ac:chgData name="Ooko Emmanuel" userId="3699ff1342932f2c" providerId="LiveId" clId="{4D422067-107F-46A1-8A73-A4084BC4627B}" dt="2019-02-11T09:16:52.388" v="335" actId="26606"/>
          <ac:picMkLst>
            <pc:docMk/>
            <pc:sldMk cId="3281917486" sldId="318"/>
            <ac:picMk id="2" creationId="{20BC288D-12F6-4F8E-A6DE-1AF6897351A4}"/>
          </ac:picMkLst>
        </pc:picChg>
        <pc:picChg chg="add del">
          <ac:chgData name="Ooko Emmanuel" userId="3699ff1342932f2c" providerId="LiveId" clId="{4D422067-107F-46A1-8A73-A4084BC4627B}" dt="2019-02-11T09:16:52.371" v="334" actId="26606"/>
          <ac:picMkLst>
            <pc:docMk/>
            <pc:sldMk cId="3281917486" sldId="318"/>
            <ac:picMk id="9" creationId="{0D306AF4-0B70-4A1F-9120-98D23F58FC9B}"/>
          </ac:picMkLst>
        </pc:picChg>
      </pc:sldChg>
      <pc:sldChg chg="addSp delSp modSp add mod setBg">
        <pc:chgData name="Ooko Emmanuel" userId="3699ff1342932f2c" providerId="LiveId" clId="{4D422067-107F-46A1-8A73-A4084BC4627B}" dt="2019-02-11T09:37:38.742" v="368" actId="26606"/>
        <pc:sldMkLst>
          <pc:docMk/>
          <pc:sldMk cId="4004157154" sldId="319"/>
        </pc:sldMkLst>
        <pc:spChg chg="add del">
          <ac:chgData name="Ooko Emmanuel" userId="3699ff1342932f2c" providerId="LiveId" clId="{4D422067-107F-46A1-8A73-A4084BC4627B}" dt="2019-02-11T09:24:06.437" v="339" actId="26606"/>
          <ac:spMkLst>
            <pc:docMk/>
            <pc:sldMk cId="4004157154" sldId="319"/>
            <ac:spMk id="7" creationId="{42CC47AF-02CC-4567-94AA-DEDB7DAB2054}"/>
          </ac:spMkLst>
        </pc:spChg>
        <pc:spChg chg="add del">
          <ac:chgData name="Ooko Emmanuel" userId="3699ff1342932f2c" providerId="LiveId" clId="{4D422067-107F-46A1-8A73-A4084BC4627B}" dt="2019-02-11T09:24:06.437" v="339" actId="26606"/>
          <ac:spMkLst>
            <pc:docMk/>
            <pc:sldMk cId="4004157154" sldId="319"/>
            <ac:spMk id="9" creationId="{2DE35105-F76B-4DEC-B98A-532304EA46A9}"/>
          </ac:spMkLst>
        </pc:spChg>
        <pc:spChg chg="add del">
          <ac:chgData name="Ooko Emmanuel" userId="3699ff1342932f2c" providerId="LiveId" clId="{4D422067-107F-46A1-8A73-A4084BC4627B}" dt="2019-02-11T09:24:08.236" v="341" actId="26606"/>
          <ac:spMkLst>
            <pc:docMk/>
            <pc:sldMk cId="4004157154" sldId="319"/>
            <ac:spMk id="11" creationId="{2B95CAF6-FCFC-49C8-91ED-AF0669AC859B}"/>
          </ac:spMkLst>
        </pc:spChg>
        <pc:spChg chg="add del">
          <ac:chgData name="Ooko Emmanuel" userId="3699ff1342932f2c" providerId="LiveId" clId="{4D422067-107F-46A1-8A73-A4084BC4627B}" dt="2019-02-11T09:24:08.236" v="341" actId="26606"/>
          <ac:spMkLst>
            <pc:docMk/>
            <pc:sldMk cId="4004157154" sldId="319"/>
            <ac:spMk id="12" creationId="{591F9EE6-1E82-45FF-BD7E-EB3A90BC19C6}"/>
          </ac:spMkLst>
        </pc:spChg>
        <pc:spChg chg="add del">
          <ac:chgData name="Ooko Emmanuel" userId="3699ff1342932f2c" providerId="LiveId" clId="{4D422067-107F-46A1-8A73-A4084BC4627B}" dt="2019-02-11T09:30:07.605" v="356" actId="26606"/>
          <ac:spMkLst>
            <pc:docMk/>
            <pc:sldMk cId="4004157154" sldId="319"/>
            <ac:spMk id="14" creationId="{42CC47AF-02CC-4567-94AA-DEDB7DAB2054}"/>
          </ac:spMkLst>
        </pc:spChg>
        <pc:spChg chg="add del">
          <ac:chgData name="Ooko Emmanuel" userId="3699ff1342932f2c" providerId="LiveId" clId="{4D422067-107F-46A1-8A73-A4084BC4627B}" dt="2019-02-11T09:30:07.605" v="356" actId="26606"/>
          <ac:spMkLst>
            <pc:docMk/>
            <pc:sldMk cId="4004157154" sldId="319"/>
            <ac:spMk id="15" creationId="{2DE35105-F76B-4DEC-B98A-532304EA46A9}"/>
          </ac:spMkLst>
        </pc:spChg>
        <pc:spChg chg="add del">
          <ac:chgData name="Ooko Emmanuel" userId="3699ff1342932f2c" providerId="LiveId" clId="{4D422067-107F-46A1-8A73-A4084BC4627B}" dt="2019-02-11T09:37:38.742" v="368" actId="26606"/>
          <ac:spMkLst>
            <pc:docMk/>
            <pc:sldMk cId="4004157154" sldId="319"/>
            <ac:spMk id="20" creationId="{7844BD0C-18FA-4603-BDCE-8ABDE145955C}"/>
          </ac:spMkLst>
        </pc:spChg>
        <pc:spChg chg="add del">
          <ac:chgData name="Ooko Emmanuel" userId="3699ff1342932f2c" providerId="LiveId" clId="{4D422067-107F-46A1-8A73-A4084BC4627B}" dt="2019-02-11T09:37:38.742" v="368" actId="26606"/>
          <ac:spMkLst>
            <pc:docMk/>
            <pc:sldMk cId="4004157154" sldId="319"/>
            <ac:spMk id="22" creationId="{1ECDF2F2-A8C5-44F2-BC1A-8A3B9ED2A697}"/>
          </ac:spMkLst>
        </pc:spChg>
        <pc:spChg chg="add">
          <ac:chgData name="Ooko Emmanuel" userId="3699ff1342932f2c" providerId="LiveId" clId="{4D422067-107F-46A1-8A73-A4084BC4627B}" dt="2019-02-11T09:37:38.742" v="368" actId="26606"/>
          <ac:spMkLst>
            <pc:docMk/>
            <pc:sldMk cId="4004157154" sldId="319"/>
            <ac:spMk id="27" creationId="{2B95CAF6-FCFC-49C8-91ED-AF0669AC859B}"/>
          </ac:spMkLst>
        </pc:spChg>
        <pc:spChg chg="add">
          <ac:chgData name="Ooko Emmanuel" userId="3699ff1342932f2c" providerId="LiveId" clId="{4D422067-107F-46A1-8A73-A4084BC4627B}" dt="2019-02-11T09:37:38.742" v="368" actId="26606"/>
          <ac:spMkLst>
            <pc:docMk/>
            <pc:sldMk cId="4004157154" sldId="319"/>
            <ac:spMk id="29" creationId="{591F9EE6-1E82-45FF-BD7E-EB3A90BC19C6}"/>
          </ac:spMkLst>
        </pc:spChg>
        <pc:picChg chg="add mod">
          <ac:chgData name="Ooko Emmanuel" userId="3699ff1342932f2c" providerId="LiveId" clId="{4D422067-107F-46A1-8A73-A4084BC4627B}" dt="2019-02-11T09:30:07.605" v="356" actId="26606"/>
          <ac:picMkLst>
            <pc:docMk/>
            <pc:sldMk cId="4004157154" sldId="319"/>
            <ac:picMk id="2" creationId="{43C2E72B-6978-45F8-B223-E152D05D6C67}"/>
          </ac:picMkLst>
        </pc:picChg>
      </pc:sldChg>
      <pc:sldChg chg="addSp delSp modSp add mod setBg">
        <pc:chgData name="Ooko Emmanuel" userId="3699ff1342932f2c" providerId="LiveId" clId="{4D422067-107F-46A1-8A73-A4084BC4627B}" dt="2019-02-11T09:37:14.941" v="366" actId="14100"/>
        <pc:sldMkLst>
          <pc:docMk/>
          <pc:sldMk cId="70096198" sldId="320"/>
        </pc:sldMkLst>
        <pc:spChg chg="add del">
          <ac:chgData name="Ooko Emmanuel" userId="3699ff1342932f2c" providerId="LiveId" clId="{4D422067-107F-46A1-8A73-A4084BC4627B}" dt="2019-02-11T09:36:57.859" v="362" actId="26606"/>
          <ac:spMkLst>
            <pc:docMk/>
            <pc:sldMk cId="70096198" sldId="320"/>
            <ac:spMk id="7" creationId="{841BDFC4-8A74-44A2-8025-4C41AB17CF86}"/>
          </ac:spMkLst>
        </pc:spChg>
        <pc:spChg chg="add del">
          <ac:chgData name="Ooko Emmanuel" userId="3699ff1342932f2c" providerId="LiveId" clId="{4D422067-107F-46A1-8A73-A4084BC4627B}" dt="2019-02-11T09:36:57.859" v="362" actId="26606"/>
          <ac:spMkLst>
            <pc:docMk/>
            <pc:sldMk cId="70096198" sldId="320"/>
            <ac:spMk id="9" creationId="{D8BEE61E-6247-41C8-B933-FDDC329C6409}"/>
          </ac:spMkLst>
        </pc:spChg>
        <pc:spChg chg="add del">
          <ac:chgData name="Ooko Emmanuel" userId="3699ff1342932f2c" providerId="LiveId" clId="{4D422067-107F-46A1-8A73-A4084BC4627B}" dt="2019-02-11T09:36:57.859" v="362" actId="26606"/>
          <ac:spMkLst>
            <pc:docMk/>
            <pc:sldMk cId="70096198" sldId="320"/>
            <ac:spMk id="11" creationId="{C253ACAD-263B-4888-9331-71C3DEE6DA31}"/>
          </ac:spMkLst>
        </pc:spChg>
        <pc:spChg chg="add del">
          <ac:chgData name="Ooko Emmanuel" userId="3699ff1342932f2c" providerId="LiveId" clId="{4D422067-107F-46A1-8A73-A4084BC4627B}" dt="2019-02-11T09:36:57.859" v="362" actId="26606"/>
          <ac:spMkLst>
            <pc:docMk/>
            <pc:sldMk cId="70096198" sldId="320"/>
            <ac:spMk id="13" creationId="{60CB4507-4E29-4162-9DEA-38B5AC553B72}"/>
          </ac:spMkLst>
        </pc:spChg>
        <pc:spChg chg="add del">
          <ac:chgData name="Ooko Emmanuel" userId="3699ff1342932f2c" providerId="LiveId" clId="{4D422067-107F-46A1-8A73-A4084BC4627B}" dt="2019-02-11T09:36:49.013" v="359" actId="26606"/>
          <ac:spMkLst>
            <pc:docMk/>
            <pc:sldMk cId="70096198" sldId="320"/>
            <ac:spMk id="18" creationId="{B2D4DE06-B006-42B3-9BAB-933D0E8C5493}"/>
          </ac:spMkLst>
        </pc:spChg>
        <pc:spChg chg="add del">
          <ac:chgData name="Ooko Emmanuel" userId="3699ff1342932f2c" providerId="LiveId" clId="{4D422067-107F-46A1-8A73-A4084BC4627B}" dt="2019-02-11T09:36:49.013" v="359" actId="26606"/>
          <ac:spMkLst>
            <pc:docMk/>
            <pc:sldMk cId="70096198" sldId="320"/>
            <ac:spMk id="20" creationId="{D1AFAD4C-F46B-40E7-9EBA-BFFC5E4E1450}"/>
          </ac:spMkLst>
        </pc:spChg>
        <pc:spChg chg="add del">
          <ac:chgData name="Ooko Emmanuel" userId="3699ff1342932f2c" providerId="LiveId" clId="{4D422067-107F-46A1-8A73-A4084BC4627B}" dt="2019-02-11T09:36:49.013" v="359" actId="26606"/>
          <ac:spMkLst>
            <pc:docMk/>
            <pc:sldMk cId="70096198" sldId="320"/>
            <ac:spMk id="22" creationId="{A63CD774-8820-45F2-A473-DB1D746C30AC}"/>
          </ac:spMkLst>
        </pc:spChg>
        <pc:spChg chg="add del">
          <ac:chgData name="Ooko Emmanuel" userId="3699ff1342932f2c" providerId="LiveId" clId="{4D422067-107F-46A1-8A73-A4084BC4627B}" dt="2019-02-11T09:36:49.013" v="359" actId="26606"/>
          <ac:spMkLst>
            <pc:docMk/>
            <pc:sldMk cId="70096198" sldId="320"/>
            <ac:spMk id="24" creationId="{B07829AF-BD9A-4A7B-BEB5-B5EC0E710DFC}"/>
          </ac:spMkLst>
        </pc:spChg>
        <pc:spChg chg="add del">
          <ac:chgData name="Ooko Emmanuel" userId="3699ff1342932f2c" providerId="LiveId" clId="{4D422067-107F-46A1-8A73-A4084BC4627B}" dt="2019-02-11T09:36:57.846" v="361" actId="26606"/>
          <ac:spMkLst>
            <pc:docMk/>
            <pc:sldMk cId="70096198" sldId="320"/>
            <ac:spMk id="26" creationId="{841BDFC4-8A74-44A2-8025-4C41AB17CF86}"/>
          </ac:spMkLst>
        </pc:spChg>
        <pc:spChg chg="add del">
          <ac:chgData name="Ooko Emmanuel" userId="3699ff1342932f2c" providerId="LiveId" clId="{4D422067-107F-46A1-8A73-A4084BC4627B}" dt="2019-02-11T09:36:57.846" v="361" actId="26606"/>
          <ac:spMkLst>
            <pc:docMk/>
            <pc:sldMk cId="70096198" sldId="320"/>
            <ac:spMk id="27" creationId="{D8BEE61E-6247-41C8-B933-FDDC329C6409}"/>
          </ac:spMkLst>
        </pc:spChg>
        <pc:spChg chg="add del">
          <ac:chgData name="Ooko Emmanuel" userId="3699ff1342932f2c" providerId="LiveId" clId="{4D422067-107F-46A1-8A73-A4084BC4627B}" dt="2019-02-11T09:36:57.846" v="361" actId="26606"/>
          <ac:spMkLst>
            <pc:docMk/>
            <pc:sldMk cId="70096198" sldId="320"/>
            <ac:spMk id="28" creationId="{C253ACAD-263B-4888-9331-71C3DEE6DA31}"/>
          </ac:spMkLst>
        </pc:spChg>
        <pc:spChg chg="add del">
          <ac:chgData name="Ooko Emmanuel" userId="3699ff1342932f2c" providerId="LiveId" clId="{4D422067-107F-46A1-8A73-A4084BC4627B}" dt="2019-02-11T09:36:57.846" v="361" actId="26606"/>
          <ac:spMkLst>
            <pc:docMk/>
            <pc:sldMk cId="70096198" sldId="320"/>
            <ac:spMk id="29" creationId="{60CB4507-4E29-4162-9DEA-38B5AC553B72}"/>
          </ac:spMkLst>
        </pc:spChg>
        <pc:spChg chg="add">
          <ac:chgData name="Ooko Emmanuel" userId="3699ff1342932f2c" providerId="LiveId" clId="{4D422067-107F-46A1-8A73-A4084BC4627B}" dt="2019-02-11T09:36:57.859" v="362" actId="26606"/>
          <ac:spMkLst>
            <pc:docMk/>
            <pc:sldMk cId="70096198" sldId="320"/>
            <ac:spMk id="31" creationId="{2B95CAF6-FCFC-49C8-91ED-AF0669AC859B}"/>
          </ac:spMkLst>
        </pc:spChg>
        <pc:spChg chg="add">
          <ac:chgData name="Ooko Emmanuel" userId="3699ff1342932f2c" providerId="LiveId" clId="{4D422067-107F-46A1-8A73-A4084BC4627B}" dt="2019-02-11T09:36:57.859" v="362" actId="26606"/>
          <ac:spMkLst>
            <pc:docMk/>
            <pc:sldMk cId="70096198" sldId="320"/>
            <ac:spMk id="32" creationId="{591F9EE6-1E82-45FF-BD7E-EB3A90BC19C6}"/>
          </ac:spMkLst>
        </pc:spChg>
        <pc:picChg chg="add mod">
          <ac:chgData name="Ooko Emmanuel" userId="3699ff1342932f2c" providerId="LiveId" clId="{4D422067-107F-46A1-8A73-A4084BC4627B}" dt="2019-02-11T09:37:14.941" v="366" actId="14100"/>
          <ac:picMkLst>
            <pc:docMk/>
            <pc:sldMk cId="70096198" sldId="320"/>
            <ac:picMk id="2" creationId="{9118E88C-8B31-438E-8BEC-41FE19124843}"/>
          </ac:picMkLst>
        </pc:picChg>
      </pc:sldChg>
      <pc:sldChg chg="addSp delSp modSp add mod setBg">
        <pc:chgData name="Ooko Emmanuel" userId="3699ff1342932f2c" providerId="LiveId" clId="{4D422067-107F-46A1-8A73-A4084BC4627B}" dt="2019-02-11T09:37:29.799" v="367" actId="26606"/>
        <pc:sldMkLst>
          <pc:docMk/>
          <pc:sldMk cId="2374437178" sldId="321"/>
        </pc:sldMkLst>
        <pc:spChg chg="add del">
          <ac:chgData name="Ooko Emmanuel" userId="3699ff1342932f2c" providerId="LiveId" clId="{4D422067-107F-46A1-8A73-A4084BC4627B}" dt="2019-02-11T09:37:29.799" v="367" actId="26606"/>
          <ac:spMkLst>
            <pc:docMk/>
            <pc:sldMk cId="2374437178" sldId="321"/>
            <ac:spMk id="7" creationId="{7844BD0C-18FA-4603-BDCE-8ABDE145955C}"/>
          </ac:spMkLst>
        </pc:spChg>
        <pc:spChg chg="add del">
          <ac:chgData name="Ooko Emmanuel" userId="3699ff1342932f2c" providerId="LiveId" clId="{4D422067-107F-46A1-8A73-A4084BC4627B}" dt="2019-02-11T09:37:29.799" v="367" actId="26606"/>
          <ac:spMkLst>
            <pc:docMk/>
            <pc:sldMk cId="2374437178" sldId="321"/>
            <ac:spMk id="9" creationId="{1ECDF2F2-A8C5-44F2-BC1A-8A3B9ED2A697}"/>
          </ac:spMkLst>
        </pc:spChg>
        <pc:spChg chg="add">
          <ac:chgData name="Ooko Emmanuel" userId="3699ff1342932f2c" providerId="LiveId" clId="{4D422067-107F-46A1-8A73-A4084BC4627B}" dt="2019-02-11T09:37:29.799" v="367" actId="26606"/>
          <ac:spMkLst>
            <pc:docMk/>
            <pc:sldMk cId="2374437178" sldId="321"/>
            <ac:spMk id="14" creationId="{2B95CAF6-FCFC-49C8-91ED-AF0669AC859B}"/>
          </ac:spMkLst>
        </pc:spChg>
        <pc:spChg chg="add">
          <ac:chgData name="Ooko Emmanuel" userId="3699ff1342932f2c" providerId="LiveId" clId="{4D422067-107F-46A1-8A73-A4084BC4627B}" dt="2019-02-11T09:37:29.799" v="367" actId="26606"/>
          <ac:spMkLst>
            <pc:docMk/>
            <pc:sldMk cId="2374437178" sldId="321"/>
            <ac:spMk id="16" creationId="{591F9EE6-1E82-45FF-BD7E-EB3A90BC19C6}"/>
          </ac:spMkLst>
        </pc:spChg>
        <pc:picChg chg="add mod">
          <ac:chgData name="Ooko Emmanuel" userId="3699ff1342932f2c" providerId="LiveId" clId="{4D422067-107F-46A1-8A73-A4084BC4627B}" dt="2019-02-11T09:29:50.450" v="355" actId="26606"/>
          <ac:picMkLst>
            <pc:docMk/>
            <pc:sldMk cId="2374437178" sldId="321"/>
            <ac:picMk id="2" creationId="{93FDD874-1086-4E8F-BE71-212AB89FD2B5}"/>
          </ac:picMkLst>
        </pc:picChg>
      </pc:sldChg>
      <pc:sldChg chg="addSp modSp add mod setBg">
        <pc:chgData name="Ooko Emmanuel" userId="3699ff1342932f2c" providerId="LiveId" clId="{4D422067-107F-46A1-8A73-A4084BC4627B}" dt="2019-02-11T09:40:09.125" v="372" actId="27614"/>
        <pc:sldMkLst>
          <pc:docMk/>
          <pc:sldMk cId="103167323" sldId="322"/>
        </pc:sldMkLst>
        <pc:spChg chg="add">
          <ac:chgData name="Ooko Emmanuel" userId="3699ff1342932f2c" providerId="LiveId" clId="{4D422067-107F-46A1-8A73-A4084BC4627B}" dt="2019-02-11T09:39:45.822" v="370" actId="26606"/>
          <ac:spMkLst>
            <pc:docMk/>
            <pc:sldMk cId="103167323" sldId="322"/>
            <ac:spMk id="7" creationId="{2B95CAF6-FCFC-49C8-91ED-AF0669AC859B}"/>
          </ac:spMkLst>
        </pc:spChg>
        <pc:spChg chg="add">
          <ac:chgData name="Ooko Emmanuel" userId="3699ff1342932f2c" providerId="LiveId" clId="{4D422067-107F-46A1-8A73-A4084BC4627B}" dt="2019-02-11T09:39:45.822" v="370" actId="26606"/>
          <ac:spMkLst>
            <pc:docMk/>
            <pc:sldMk cId="103167323" sldId="322"/>
            <ac:spMk id="9" creationId="{591F9EE6-1E82-45FF-BD7E-EB3A90BC19C6}"/>
          </ac:spMkLst>
        </pc:spChg>
        <pc:picChg chg="add mod">
          <ac:chgData name="Ooko Emmanuel" userId="3699ff1342932f2c" providerId="LiveId" clId="{4D422067-107F-46A1-8A73-A4084BC4627B}" dt="2019-02-11T09:40:09.125" v="372" actId="27614"/>
          <ac:picMkLst>
            <pc:docMk/>
            <pc:sldMk cId="103167323" sldId="322"/>
            <ac:picMk id="2" creationId="{DEEED4D2-E47A-477F-9A53-2E514804C919}"/>
          </ac:picMkLst>
        </pc:picChg>
      </pc:sldChg>
      <pc:sldChg chg="addSp modSp add mod setBg">
        <pc:chgData name="Ooko Emmanuel" userId="3699ff1342932f2c" providerId="LiveId" clId="{4D422067-107F-46A1-8A73-A4084BC4627B}" dt="2019-02-11T09:41:36.673" v="380" actId="14100"/>
        <pc:sldMkLst>
          <pc:docMk/>
          <pc:sldMk cId="1222184479" sldId="323"/>
        </pc:sldMkLst>
        <pc:spChg chg="add">
          <ac:chgData name="Ooko Emmanuel" userId="3699ff1342932f2c" providerId="LiveId" clId="{4D422067-107F-46A1-8A73-A4084BC4627B}" dt="2019-02-11T09:41:15.868" v="376" actId="26606"/>
          <ac:spMkLst>
            <pc:docMk/>
            <pc:sldMk cId="1222184479" sldId="323"/>
            <ac:spMk id="7" creationId="{2B95CAF6-FCFC-49C8-91ED-AF0669AC859B}"/>
          </ac:spMkLst>
        </pc:spChg>
        <pc:spChg chg="add">
          <ac:chgData name="Ooko Emmanuel" userId="3699ff1342932f2c" providerId="LiveId" clId="{4D422067-107F-46A1-8A73-A4084BC4627B}" dt="2019-02-11T09:41:15.868" v="376" actId="26606"/>
          <ac:spMkLst>
            <pc:docMk/>
            <pc:sldMk cId="1222184479" sldId="323"/>
            <ac:spMk id="9" creationId="{591F9EE6-1E82-45FF-BD7E-EB3A90BC19C6}"/>
          </ac:spMkLst>
        </pc:spChg>
        <pc:picChg chg="add mod">
          <ac:chgData name="Ooko Emmanuel" userId="3699ff1342932f2c" providerId="LiveId" clId="{4D422067-107F-46A1-8A73-A4084BC4627B}" dt="2019-02-11T09:41:36.673" v="380" actId="14100"/>
          <ac:picMkLst>
            <pc:docMk/>
            <pc:sldMk cId="1222184479" sldId="323"/>
            <ac:picMk id="2" creationId="{C9E1413D-DAC6-4ED9-A326-E07931B5B5B0}"/>
          </ac:picMkLst>
        </pc:picChg>
      </pc:sldChg>
      <pc:sldChg chg="addSp modSp add mod setBg">
        <pc:chgData name="Ooko Emmanuel" userId="3699ff1342932f2c" providerId="LiveId" clId="{4D422067-107F-46A1-8A73-A4084BC4627B}" dt="2019-02-11T09:43:54.589" v="383" actId="26606"/>
        <pc:sldMkLst>
          <pc:docMk/>
          <pc:sldMk cId="4143357104" sldId="324"/>
        </pc:sldMkLst>
        <pc:spChg chg="add">
          <ac:chgData name="Ooko Emmanuel" userId="3699ff1342932f2c" providerId="LiveId" clId="{4D422067-107F-46A1-8A73-A4084BC4627B}" dt="2019-02-11T09:43:54.589" v="383" actId="26606"/>
          <ac:spMkLst>
            <pc:docMk/>
            <pc:sldMk cId="4143357104" sldId="324"/>
            <ac:spMk id="7" creationId="{7844BD0C-18FA-4603-BDCE-8ABDE145955C}"/>
          </ac:spMkLst>
        </pc:spChg>
        <pc:spChg chg="add">
          <ac:chgData name="Ooko Emmanuel" userId="3699ff1342932f2c" providerId="LiveId" clId="{4D422067-107F-46A1-8A73-A4084BC4627B}" dt="2019-02-11T09:43:54.589" v="383" actId="26606"/>
          <ac:spMkLst>
            <pc:docMk/>
            <pc:sldMk cId="4143357104" sldId="324"/>
            <ac:spMk id="9" creationId="{1ECDF2F2-A8C5-44F2-BC1A-8A3B9ED2A697}"/>
          </ac:spMkLst>
        </pc:spChg>
        <pc:picChg chg="add mod">
          <ac:chgData name="Ooko Emmanuel" userId="3699ff1342932f2c" providerId="LiveId" clId="{4D422067-107F-46A1-8A73-A4084BC4627B}" dt="2019-02-11T09:43:54.589" v="383" actId="26606"/>
          <ac:picMkLst>
            <pc:docMk/>
            <pc:sldMk cId="4143357104" sldId="324"/>
            <ac:picMk id="2" creationId="{BB1AFCEB-3914-4635-8DA1-F04E0D70B0E7}"/>
          </ac:picMkLst>
        </pc:picChg>
      </pc:sldChg>
      <pc:sldChg chg="addSp delSp add del ord">
        <pc:chgData name="Ooko Emmanuel" userId="3699ff1342932f2c" providerId="LiveId" clId="{4D422067-107F-46A1-8A73-A4084BC4627B}" dt="2019-02-11T10:53:25.010" v="470" actId="2696"/>
        <pc:sldMkLst>
          <pc:docMk/>
          <pc:sldMk cId="2952682453" sldId="325"/>
        </pc:sldMkLst>
        <pc:spChg chg="add del">
          <ac:chgData name="Ooko Emmanuel" userId="3699ff1342932f2c" providerId="LiveId" clId="{4D422067-107F-46A1-8A73-A4084BC4627B}" dt="2019-02-11T10:42:42.005" v="386"/>
          <ac:spMkLst>
            <pc:docMk/>
            <pc:sldMk cId="2952682453" sldId="325"/>
            <ac:spMk id="2" creationId="{15379CD2-9426-43ED-A3CE-FAC95E6A5E11}"/>
          </ac:spMkLst>
        </pc:spChg>
      </pc:sldChg>
      <pc:sldChg chg="modSp add">
        <pc:chgData name="Ooko Emmanuel" userId="3699ff1342932f2c" providerId="LiveId" clId="{4D422067-107F-46A1-8A73-A4084BC4627B}" dt="2019-02-11T13:04:55.542" v="547" actId="20577"/>
        <pc:sldMkLst>
          <pc:docMk/>
          <pc:sldMk cId="2235458245" sldId="326"/>
        </pc:sldMkLst>
        <pc:spChg chg="mod">
          <ac:chgData name="Ooko Emmanuel" userId="3699ff1342932f2c" providerId="LiveId" clId="{4D422067-107F-46A1-8A73-A4084BC4627B}" dt="2019-02-11T13:04:55.542" v="547" actId="20577"/>
          <ac:spMkLst>
            <pc:docMk/>
            <pc:sldMk cId="2235458245" sldId="326"/>
            <ac:spMk id="304" creationId="{00000000-0000-0000-0000-000000000000}"/>
          </ac:spMkLst>
        </pc:spChg>
      </pc:sldChg>
      <pc:sldChg chg="modSp add del">
        <pc:chgData name="Ooko Emmanuel" userId="3699ff1342932f2c" providerId="LiveId" clId="{4D422067-107F-46A1-8A73-A4084BC4627B}" dt="2019-02-11T15:58:22.624" v="669" actId="2696"/>
        <pc:sldMkLst>
          <pc:docMk/>
          <pc:sldMk cId="848185216" sldId="327"/>
        </pc:sldMkLst>
        <pc:spChg chg="mod">
          <ac:chgData name="Ooko Emmanuel" userId="3699ff1342932f2c" providerId="LiveId" clId="{4D422067-107F-46A1-8A73-A4084BC4627B}" dt="2019-02-11T10:46:09.411" v="419" actId="1076"/>
          <ac:spMkLst>
            <pc:docMk/>
            <pc:sldMk cId="848185216" sldId="327"/>
            <ac:spMk id="303" creationId="{00000000-0000-0000-0000-000000000000}"/>
          </ac:spMkLst>
        </pc:spChg>
        <pc:spChg chg="mod">
          <ac:chgData name="Ooko Emmanuel" userId="3699ff1342932f2c" providerId="LiveId" clId="{4D422067-107F-46A1-8A73-A4084BC4627B}" dt="2019-02-11T10:46:07.556" v="418" actId="20577"/>
          <ac:spMkLst>
            <pc:docMk/>
            <pc:sldMk cId="848185216" sldId="327"/>
            <ac:spMk id="304" creationId="{00000000-0000-0000-0000-000000000000}"/>
          </ac:spMkLst>
        </pc:spChg>
      </pc:sldChg>
      <pc:sldChg chg="add del">
        <pc:chgData name="Ooko Emmanuel" userId="3699ff1342932f2c" providerId="LiveId" clId="{4D422067-107F-46A1-8A73-A4084BC4627B}" dt="2019-02-11T10:45:01.749" v="407" actId="2696"/>
        <pc:sldMkLst>
          <pc:docMk/>
          <pc:sldMk cId="2077806477" sldId="327"/>
        </pc:sldMkLst>
      </pc:sldChg>
      <pc:sldChg chg="modSp add del ord">
        <pc:chgData name="Ooko Emmanuel" userId="3699ff1342932f2c" providerId="LiveId" clId="{4D422067-107F-46A1-8A73-A4084BC4627B}" dt="2019-02-11T13:00:19.690" v="542" actId="2696"/>
        <pc:sldMkLst>
          <pc:docMk/>
          <pc:sldMk cId="3970779114" sldId="328"/>
        </pc:sldMkLst>
        <pc:spChg chg="mod">
          <ac:chgData name="Ooko Emmanuel" userId="3699ff1342932f2c" providerId="LiveId" clId="{4D422067-107F-46A1-8A73-A4084BC4627B}" dt="2019-02-11T10:48:30.246" v="443" actId="20577"/>
          <ac:spMkLst>
            <pc:docMk/>
            <pc:sldMk cId="3970779114" sldId="328"/>
            <ac:spMk id="304" creationId="{00000000-0000-0000-0000-000000000000}"/>
          </ac:spMkLst>
        </pc:spChg>
      </pc:sldChg>
      <pc:sldChg chg="modSp add">
        <pc:chgData name="Ooko Emmanuel" userId="3699ff1342932f2c" providerId="LiveId" clId="{4D422067-107F-46A1-8A73-A4084BC4627B}" dt="2019-02-11T10:47:20.721" v="426" actId="20577"/>
        <pc:sldMkLst>
          <pc:docMk/>
          <pc:sldMk cId="1926104141" sldId="329"/>
        </pc:sldMkLst>
        <pc:spChg chg="mod">
          <ac:chgData name="Ooko Emmanuel" userId="3699ff1342932f2c" providerId="LiveId" clId="{4D422067-107F-46A1-8A73-A4084BC4627B}" dt="2019-02-11T10:47:20.721" v="426" actId="20577"/>
          <ac:spMkLst>
            <pc:docMk/>
            <pc:sldMk cId="1926104141" sldId="329"/>
            <ac:spMk id="304" creationId="{00000000-0000-0000-0000-000000000000}"/>
          </ac:spMkLst>
        </pc:spChg>
      </pc:sldChg>
      <pc:sldChg chg="modSp add">
        <pc:chgData name="Ooko Emmanuel" userId="3699ff1342932f2c" providerId="LiveId" clId="{4D422067-107F-46A1-8A73-A4084BC4627B}" dt="2019-02-11T10:49:04.610" v="445" actId="20577"/>
        <pc:sldMkLst>
          <pc:docMk/>
          <pc:sldMk cId="3728970662" sldId="330"/>
        </pc:sldMkLst>
        <pc:spChg chg="mod">
          <ac:chgData name="Ooko Emmanuel" userId="3699ff1342932f2c" providerId="LiveId" clId="{4D422067-107F-46A1-8A73-A4084BC4627B}" dt="2019-02-11T10:49:04.610" v="445" actId="20577"/>
          <ac:spMkLst>
            <pc:docMk/>
            <pc:sldMk cId="3728970662" sldId="330"/>
            <ac:spMk id="304" creationId="{00000000-0000-0000-0000-000000000000}"/>
          </ac:spMkLst>
        </pc:spChg>
      </pc:sldChg>
      <pc:sldChg chg="addSp delSp modSp add">
        <pc:chgData name="Ooko Emmanuel" userId="3699ff1342932f2c" providerId="LiveId" clId="{4D422067-107F-46A1-8A73-A4084BC4627B}" dt="2019-02-11T10:56:03.889" v="478" actId="1076"/>
        <pc:sldMkLst>
          <pc:docMk/>
          <pc:sldMk cId="48445249" sldId="331"/>
        </pc:sldMkLst>
        <pc:spChg chg="add mod">
          <ac:chgData name="Ooko Emmanuel" userId="3699ff1342932f2c" providerId="LiveId" clId="{4D422067-107F-46A1-8A73-A4084BC4627B}" dt="2019-02-11T10:52:12.155" v="464" actId="1076"/>
          <ac:spMkLst>
            <pc:docMk/>
            <pc:sldMk cId="48445249" sldId="331"/>
            <ac:spMk id="4" creationId="{CA94614D-FAD4-4220-AE56-27CEB5D0A48D}"/>
          </ac:spMkLst>
        </pc:spChg>
        <pc:spChg chg="add del">
          <ac:chgData name="Ooko Emmanuel" userId="3699ff1342932f2c" providerId="LiveId" clId="{4D422067-107F-46A1-8A73-A4084BC4627B}" dt="2019-02-11T10:52:47.644" v="466"/>
          <ac:spMkLst>
            <pc:docMk/>
            <pc:sldMk cId="48445249" sldId="331"/>
            <ac:spMk id="5" creationId="{1C9B017E-F9A7-4A0A-863B-96A65E31E8DD}"/>
          </ac:spMkLst>
        </pc:spChg>
        <pc:spChg chg="add mod">
          <ac:chgData name="Ooko Emmanuel" userId="3699ff1342932f2c" providerId="LiveId" clId="{4D422067-107F-46A1-8A73-A4084BC4627B}" dt="2019-02-11T10:53:10.635" v="468" actId="1076"/>
          <ac:spMkLst>
            <pc:docMk/>
            <pc:sldMk cId="48445249" sldId="331"/>
            <ac:spMk id="6" creationId="{9AE530F4-4987-466B-9995-00D4B603B210}"/>
          </ac:spMkLst>
        </pc:spChg>
        <pc:spChg chg="mod">
          <ac:chgData name="Ooko Emmanuel" userId="3699ff1342932f2c" providerId="LiveId" clId="{4D422067-107F-46A1-8A73-A4084BC4627B}" dt="2019-02-11T10:56:03.889" v="478" actId="1076"/>
          <ac:spMkLst>
            <pc:docMk/>
            <pc:sldMk cId="48445249" sldId="331"/>
            <ac:spMk id="303" creationId="{00000000-0000-0000-0000-000000000000}"/>
          </ac:spMkLst>
        </pc:spChg>
        <pc:spChg chg="del mod">
          <ac:chgData name="Ooko Emmanuel" userId="3699ff1342932f2c" providerId="LiveId" clId="{4D422067-107F-46A1-8A73-A4084BC4627B}" dt="2019-02-11T10:52:07.110" v="463"/>
          <ac:spMkLst>
            <pc:docMk/>
            <pc:sldMk cId="48445249" sldId="331"/>
            <ac:spMk id="304" creationId="{00000000-0000-0000-0000-000000000000}"/>
          </ac:spMkLst>
        </pc:spChg>
      </pc:sldChg>
      <pc:sldChg chg="add del">
        <pc:chgData name="Ooko Emmanuel" userId="3699ff1342932f2c" providerId="LiveId" clId="{4D422067-107F-46A1-8A73-A4084BC4627B}" dt="2019-02-11T10:54:37.301" v="473" actId="2696"/>
        <pc:sldMkLst>
          <pc:docMk/>
          <pc:sldMk cId="825081854" sldId="332"/>
        </pc:sldMkLst>
      </pc:sldChg>
      <pc:sldChg chg="modSp add">
        <pc:chgData name="Ooko Emmanuel" userId="3699ff1342932f2c" providerId="LiveId" clId="{4D422067-107F-46A1-8A73-A4084BC4627B}" dt="2019-02-11T16:43:06.480" v="925" actId="20577"/>
        <pc:sldMkLst>
          <pc:docMk/>
          <pc:sldMk cId="2388589078" sldId="332"/>
        </pc:sldMkLst>
        <pc:spChg chg="mod">
          <ac:chgData name="Ooko Emmanuel" userId="3699ff1342932f2c" providerId="LiveId" clId="{4D422067-107F-46A1-8A73-A4084BC4627B}" dt="2019-02-11T16:32:24.036" v="901" actId="20577"/>
          <ac:spMkLst>
            <pc:docMk/>
            <pc:sldMk cId="2388589078" sldId="332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6:43:06.480" v="925" actId="20577"/>
          <ac:spMkLst>
            <pc:docMk/>
            <pc:sldMk cId="2388589078" sldId="332"/>
            <ac:spMk id="3" creationId="{56BC6890-0EEE-4F17-8C3F-DEAABBF82B9B}"/>
          </ac:spMkLst>
        </pc:spChg>
      </pc:sldChg>
      <pc:sldChg chg="addSp delSp modSp add">
        <pc:chgData name="Ooko Emmanuel" userId="3699ff1342932f2c" providerId="LiveId" clId="{4D422067-107F-46A1-8A73-A4084BC4627B}" dt="2019-02-11T16:32:29.573" v="903" actId="20577"/>
        <pc:sldMkLst>
          <pc:docMk/>
          <pc:sldMk cId="1809667860" sldId="333"/>
        </pc:sldMkLst>
        <pc:spChg chg="mod">
          <ac:chgData name="Ooko Emmanuel" userId="3699ff1342932f2c" providerId="LiveId" clId="{4D422067-107F-46A1-8A73-A4084BC4627B}" dt="2019-02-11T16:32:29.573" v="903" actId="20577"/>
          <ac:spMkLst>
            <pc:docMk/>
            <pc:sldMk cId="1809667860" sldId="333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6:29:06.328" v="864" actId="5793"/>
          <ac:spMkLst>
            <pc:docMk/>
            <pc:sldMk cId="1809667860" sldId="333"/>
            <ac:spMk id="3" creationId="{56BC6890-0EEE-4F17-8C3F-DEAABBF82B9B}"/>
          </ac:spMkLst>
        </pc:spChg>
        <pc:spChg chg="add del">
          <ac:chgData name="Ooko Emmanuel" userId="3699ff1342932f2c" providerId="LiveId" clId="{4D422067-107F-46A1-8A73-A4084BC4627B}" dt="2019-02-11T16:27:27.047" v="853"/>
          <ac:spMkLst>
            <pc:docMk/>
            <pc:sldMk cId="1809667860" sldId="333"/>
            <ac:spMk id="4" creationId="{3EC1CADF-C47B-41DA-916B-C61923DFAA66}"/>
          </ac:spMkLst>
        </pc:spChg>
      </pc:sldChg>
      <pc:sldChg chg="modSp add">
        <pc:chgData name="Ooko Emmanuel" userId="3699ff1342932f2c" providerId="LiveId" clId="{4D422067-107F-46A1-8A73-A4084BC4627B}" dt="2019-02-11T16:34:11.727" v="914" actId="20577"/>
        <pc:sldMkLst>
          <pc:docMk/>
          <pc:sldMk cId="123131801" sldId="334"/>
        </pc:sldMkLst>
        <pc:spChg chg="mod">
          <ac:chgData name="Ooko Emmanuel" userId="3699ff1342932f2c" providerId="LiveId" clId="{4D422067-107F-46A1-8A73-A4084BC4627B}" dt="2019-02-11T16:34:11.727" v="914" actId="20577"/>
          <ac:spMkLst>
            <pc:docMk/>
            <pc:sldMk cId="123131801" sldId="334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6:33:50.385" v="904"/>
          <ac:spMkLst>
            <pc:docMk/>
            <pc:sldMk cId="123131801" sldId="334"/>
            <ac:spMk id="3" creationId="{56BC6890-0EEE-4F17-8C3F-DEAABBF82B9B}"/>
          </ac:spMkLst>
        </pc:spChg>
      </pc:sldChg>
      <pc:sldChg chg="add del">
        <pc:chgData name="Ooko Emmanuel" userId="3699ff1342932f2c" providerId="LiveId" clId="{4D422067-107F-46A1-8A73-A4084BC4627B}" dt="2019-02-11T10:55:19.605" v="477" actId="2696"/>
        <pc:sldMkLst>
          <pc:docMk/>
          <pc:sldMk cId="1991310002" sldId="334"/>
        </pc:sldMkLst>
      </pc:sldChg>
      <pc:sldChg chg="addSp modSp add mod setBg">
        <pc:chgData name="Ooko Emmanuel" userId="3699ff1342932f2c" providerId="LiveId" clId="{4D422067-107F-46A1-8A73-A4084BC4627B}" dt="2019-02-11T16:04:49.937" v="851" actId="20577"/>
        <pc:sldMkLst>
          <pc:docMk/>
          <pc:sldMk cId="3748908071" sldId="335"/>
        </pc:sldMkLst>
        <pc:spChg chg="mod">
          <ac:chgData name="Ooko Emmanuel" userId="3699ff1342932f2c" providerId="LiveId" clId="{4D422067-107F-46A1-8A73-A4084BC4627B}" dt="2019-02-11T16:04:49.937" v="851" actId="20577"/>
          <ac:spMkLst>
            <pc:docMk/>
            <pc:sldMk cId="3748908071" sldId="335"/>
            <ac:spMk id="2" creationId="{75B5AEC5-1AF2-49B0-86AC-B8E17DB0D0D0}"/>
          </ac:spMkLst>
        </pc:spChg>
        <pc:spChg chg="mod ord">
          <ac:chgData name="Ooko Emmanuel" userId="3699ff1342932f2c" providerId="LiveId" clId="{4D422067-107F-46A1-8A73-A4084BC4627B}" dt="2019-02-11T16:04:18.737" v="849" actId="14100"/>
          <ac:spMkLst>
            <pc:docMk/>
            <pc:sldMk cId="3748908071" sldId="335"/>
            <ac:spMk id="3" creationId="{56BC6890-0EEE-4F17-8C3F-DEAABBF82B9B}"/>
          </ac:spMkLst>
        </pc:spChg>
        <pc:spChg chg="add">
          <ac:chgData name="Ooko Emmanuel" userId="3699ff1342932f2c" providerId="LiveId" clId="{4D422067-107F-46A1-8A73-A4084BC4627B}" dt="2019-02-11T16:03:55.540" v="846" actId="26606"/>
          <ac:spMkLst>
            <pc:docMk/>
            <pc:sldMk cId="3748908071" sldId="335"/>
            <ac:spMk id="15" creationId="{3D877858-43DB-478C-BC84-9DACF1A10CCC}"/>
          </ac:spMkLst>
        </pc:spChg>
        <pc:grpChg chg="add">
          <ac:chgData name="Ooko Emmanuel" userId="3699ff1342932f2c" providerId="LiveId" clId="{4D422067-107F-46A1-8A73-A4084BC4627B}" dt="2019-02-11T16:03:55.540" v="846" actId="26606"/>
          <ac:grpSpMkLst>
            <pc:docMk/>
            <pc:sldMk cId="3748908071" sldId="335"/>
            <ac:grpSpMk id="9" creationId="{F7FD9B28-D4CE-4960-9CA8-20C433BC287C}"/>
          </ac:grpSpMkLst>
        </pc:grpChg>
        <pc:picChg chg="add mod">
          <ac:chgData name="Ooko Emmanuel" userId="3699ff1342932f2c" providerId="LiveId" clId="{4D422067-107F-46A1-8A73-A4084BC4627B}" dt="2019-02-11T16:03:59.355" v="847" actId="1076"/>
          <ac:picMkLst>
            <pc:docMk/>
            <pc:sldMk cId="3748908071" sldId="335"/>
            <ac:picMk id="4" creationId="{62DA12DF-EC29-44EE-BB6E-9DF8890CD70C}"/>
          </ac:picMkLst>
        </pc:picChg>
        <pc:cxnChg chg="add">
          <ac:chgData name="Ooko Emmanuel" userId="3699ff1342932f2c" providerId="LiveId" clId="{4D422067-107F-46A1-8A73-A4084BC4627B}" dt="2019-02-11T16:03:55.540" v="846" actId="26606"/>
          <ac:cxnSpMkLst>
            <pc:docMk/>
            <pc:sldMk cId="3748908071" sldId="335"/>
            <ac:cxnSpMk id="13" creationId="{D7B5CF36-88AE-4085-B580-4618B482816D}"/>
          </ac:cxnSpMkLst>
        </pc:cxnChg>
        <pc:cxnChg chg="add">
          <ac:chgData name="Ooko Emmanuel" userId="3699ff1342932f2c" providerId="LiveId" clId="{4D422067-107F-46A1-8A73-A4084BC4627B}" dt="2019-02-11T16:03:55.540" v="846" actId="26606"/>
          <ac:cxnSpMkLst>
            <pc:docMk/>
            <pc:sldMk cId="3748908071" sldId="335"/>
            <ac:cxnSpMk id="17" creationId="{D4170ABC-ADB2-4391-89AD-49DF2FC59947}"/>
          </ac:cxnSpMkLst>
        </pc:cxnChg>
      </pc:sldChg>
      <pc:sldChg chg="addSp delSp modSp add ord">
        <pc:chgData name="Ooko Emmanuel" userId="3699ff1342932f2c" providerId="LiveId" clId="{4D422067-107F-46A1-8A73-A4084BC4627B}" dt="2019-02-11T15:50:27.869" v="639" actId="20577"/>
        <pc:sldMkLst>
          <pc:docMk/>
          <pc:sldMk cId="3265942578" sldId="336"/>
        </pc:sldMkLst>
        <pc:spChg chg="mod">
          <ac:chgData name="Ooko Emmanuel" userId="3699ff1342932f2c" providerId="LiveId" clId="{4D422067-107F-46A1-8A73-A4084BC4627B}" dt="2019-02-11T15:50:27.869" v="639" actId="20577"/>
          <ac:spMkLst>
            <pc:docMk/>
            <pc:sldMk cId="3265942578" sldId="336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5:45:08.070" v="628" actId="5793"/>
          <ac:spMkLst>
            <pc:docMk/>
            <pc:sldMk cId="3265942578" sldId="336"/>
            <ac:spMk id="3" creationId="{56BC6890-0EEE-4F17-8C3F-DEAABBF82B9B}"/>
          </ac:spMkLst>
        </pc:spChg>
        <pc:spChg chg="add del">
          <ac:chgData name="Ooko Emmanuel" userId="3699ff1342932f2c" providerId="LiveId" clId="{4D422067-107F-46A1-8A73-A4084BC4627B}" dt="2019-02-11T15:44:03.792" v="598"/>
          <ac:spMkLst>
            <pc:docMk/>
            <pc:sldMk cId="3265942578" sldId="336"/>
            <ac:spMk id="4" creationId="{ADEB14CB-F22D-4BDF-8A5C-3DCCE7DEDC31}"/>
          </ac:spMkLst>
        </pc:spChg>
      </pc:sldChg>
      <pc:sldChg chg="modSp add ord">
        <pc:chgData name="Ooko Emmanuel" userId="3699ff1342932f2c" providerId="LiveId" clId="{4D422067-107F-46A1-8A73-A4084BC4627B}" dt="2019-02-11T15:51:38.523" v="662" actId="20577"/>
        <pc:sldMkLst>
          <pc:docMk/>
          <pc:sldMk cId="389815848" sldId="337"/>
        </pc:sldMkLst>
        <pc:spChg chg="mod">
          <ac:chgData name="Ooko Emmanuel" userId="3699ff1342932f2c" providerId="LiveId" clId="{4D422067-107F-46A1-8A73-A4084BC4627B}" dt="2019-02-11T15:51:38.523" v="662" actId="20577"/>
          <ac:spMkLst>
            <pc:docMk/>
            <pc:sldMk cId="389815848" sldId="337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3:04:35.486" v="546"/>
          <ac:spMkLst>
            <pc:docMk/>
            <pc:sldMk cId="389815848" sldId="337"/>
            <ac:spMk id="3" creationId="{56BC6890-0EEE-4F17-8C3F-DEAABBF82B9B}"/>
          </ac:spMkLst>
        </pc:spChg>
      </pc:sldChg>
      <pc:sldChg chg="addSp delSp modSp add">
        <pc:chgData name="Ooko Emmanuel" userId="3699ff1342932f2c" providerId="LiveId" clId="{4D422067-107F-46A1-8A73-A4084BC4627B}" dt="2019-02-11T15:50:23.003" v="637" actId="20577"/>
        <pc:sldMkLst>
          <pc:docMk/>
          <pc:sldMk cId="84158211" sldId="338"/>
        </pc:sldMkLst>
        <pc:spChg chg="mod">
          <ac:chgData name="Ooko Emmanuel" userId="3699ff1342932f2c" providerId="LiveId" clId="{4D422067-107F-46A1-8A73-A4084BC4627B}" dt="2019-02-11T15:50:23.003" v="637" actId="20577"/>
          <ac:spMkLst>
            <pc:docMk/>
            <pc:sldMk cId="84158211" sldId="338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5:47:31.857" v="629"/>
          <ac:spMkLst>
            <pc:docMk/>
            <pc:sldMk cId="84158211" sldId="338"/>
            <ac:spMk id="3" creationId="{56BC6890-0EEE-4F17-8C3F-DEAABBF82B9B}"/>
          </ac:spMkLst>
        </pc:spChg>
        <pc:spChg chg="add del">
          <ac:chgData name="Ooko Emmanuel" userId="3699ff1342932f2c" providerId="LiveId" clId="{4D422067-107F-46A1-8A73-A4084BC4627B}" dt="2019-02-11T13:07:39.626" v="592"/>
          <ac:spMkLst>
            <pc:docMk/>
            <pc:sldMk cId="84158211" sldId="338"/>
            <ac:spMk id="4" creationId="{8A7C53E7-ED6F-46A6-9740-1ADA9E80CB00}"/>
          </ac:spMkLst>
        </pc:spChg>
      </pc:sldChg>
      <pc:sldChg chg="add del">
        <pc:chgData name="Ooko Emmanuel" userId="3699ff1342932f2c" providerId="LiveId" clId="{4D422067-107F-46A1-8A73-A4084BC4627B}" dt="2019-02-11T13:00:19.647" v="541" actId="2696"/>
        <pc:sldMkLst>
          <pc:docMk/>
          <pc:sldMk cId="2346225805" sldId="339"/>
        </pc:sldMkLst>
      </pc:sldChg>
      <pc:sldChg chg="add del">
        <pc:chgData name="Ooko Emmanuel" userId="3699ff1342932f2c" providerId="LiveId" clId="{4D422067-107F-46A1-8A73-A4084BC4627B}" dt="2019-02-11T13:00:19.642" v="540" actId="2696"/>
        <pc:sldMkLst>
          <pc:docMk/>
          <pc:sldMk cId="302553288" sldId="340"/>
        </pc:sldMkLst>
      </pc:sldChg>
      <pc:sldChg chg="add del">
        <pc:chgData name="Ooko Emmanuel" userId="3699ff1342932f2c" providerId="LiveId" clId="{4D422067-107F-46A1-8A73-A4084BC4627B}" dt="2019-02-11T13:00:19.623" v="539" actId="2696"/>
        <pc:sldMkLst>
          <pc:docMk/>
          <pc:sldMk cId="3328301828" sldId="341"/>
        </pc:sldMkLst>
      </pc:sldChg>
      <pc:sldChg chg="modSp add ord">
        <pc:chgData name="Ooko Emmanuel" userId="3699ff1342932f2c" providerId="LiveId" clId="{4D422067-107F-46A1-8A73-A4084BC4627B}" dt="2019-02-11T15:51:43.459" v="664" actId="20577"/>
        <pc:sldMkLst>
          <pc:docMk/>
          <pc:sldMk cId="1577244833" sldId="342"/>
        </pc:sldMkLst>
        <pc:spChg chg="mod">
          <ac:chgData name="Ooko Emmanuel" userId="3699ff1342932f2c" providerId="LiveId" clId="{4D422067-107F-46A1-8A73-A4084BC4627B}" dt="2019-02-11T15:51:43.459" v="664" actId="20577"/>
          <ac:spMkLst>
            <pc:docMk/>
            <pc:sldMk cId="1577244833" sldId="342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3:09:36.504" v="596"/>
          <ac:spMkLst>
            <pc:docMk/>
            <pc:sldMk cId="1577244833" sldId="342"/>
            <ac:spMk id="3" creationId="{56BC6890-0EEE-4F17-8C3F-DEAABBF82B9B}"/>
          </ac:spMkLst>
        </pc:spChg>
      </pc:sldChg>
      <pc:sldChg chg="addSp delSp modSp add">
        <pc:chgData name="Ooko Emmanuel" userId="3699ff1342932f2c" providerId="LiveId" clId="{4D422067-107F-46A1-8A73-A4084BC4627B}" dt="2019-02-11T13:01:18.221" v="545" actId="1076"/>
        <pc:sldMkLst>
          <pc:docMk/>
          <pc:sldMk cId="3395752866" sldId="343"/>
        </pc:sldMkLst>
        <pc:spChg chg="add del">
          <ac:chgData name="Ooko Emmanuel" userId="3699ff1342932f2c" providerId="LiveId" clId="{4D422067-107F-46A1-8A73-A4084BC4627B}" dt="2019-02-11T11:03:24.903" v="519"/>
          <ac:spMkLst>
            <pc:docMk/>
            <pc:sldMk cId="3395752866" sldId="343"/>
            <ac:spMk id="4" creationId="{C8065418-5CC7-4864-B86F-012E093D8BA6}"/>
          </ac:spMkLst>
        </pc:spChg>
        <pc:spChg chg="add del">
          <ac:chgData name="Ooko Emmanuel" userId="3699ff1342932f2c" providerId="LiveId" clId="{4D422067-107F-46A1-8A73-A4084BC4627B}" dt="2019-02-11T11:03:35.110" v="522"/>
          <ac:spMkLst>
            <pc:docMk/>
            <pc:sldMk cId="3395752866" sldId="343"/>
            <ac:spMk id="5" creationId="{E61DDDA4-23B0-4E81-9BC6-3A9BBA2FB876}"/>
          </ac:spMkLst>
        </pc:spChg>
        <pc:spChg chg="mod">
          <ac:chgData name="Ooko Emmanuel" userId="3699ff1342932f2c" providerId="LiveId" clId="{4D422067-107F-46A1-8A73-A4084BC4627B}" dt="2019-02-11T13:01:18.221" v="545" actId="1076"/>
          <ac:spMkLst>
            <pc:docMk/>
            <pc:sldMk cId="3395752866" sldId="343"/>
            <ac:spMk id="303" creationId="{00000000-0000-0000-0000-000000000000}"/>
          </ac:spMkLst>
        </pc:spChg>
        <pc:spChg chg="mod">
          <ac:chgData name="Ooko Emmanuel" userId="3699ff1342932f2c" providerId="LiveId" clId="{4D422067-107F-46A1-8A73-A4084BC4627B}" dt="2019-02-11T11:04:16.059" v="531" actId="1076"/>
          <ac:spMkLst>
            <pc:docMk/>
            <pc:sldMk cId="3395752866" sldId="343"/>
            <ac:spMk id="304" creationId="{00000000-0000-0000-0000-000000000000}"/>
          </ac:spMkLst>
        </pc:spChg>
      </pc:sldChg>
      <pc:sldChg chg="addSp delSp modSp add del mod setBg">
        <pc:chgData name="Ooko Emmanuel" userId="3699ff1342932f2c" providerId="LiveId" clId="{4D422067-107F-46A1-8A73-A4084BC4627B}" dt="2019-02-11T15:58:28.471" v="670" actId="2696"/>
        <pc:sldMkLst>
          <pc:docMk/>
          <pc:sldMk cId="317808227" sldId="344"/>
        </pc:sldMkLst>
        <pc:spChg chg="del">
          <ac:chgData name="Ooko Emmanuel" userId="3699ff1342932f2c" providerId="LiveId" clId="{4D422067-107F-46A1-8A73-A4084BC4627B}" dt="2019-02-11T11:09:24.564" v="534"/>
          <ac:spMkLst>
            <pc:docMk/>
            <pc:sldMk cId="317808227" sldId="344"/>
            <ac:spMk id="2" creationId="{79AD6D28-5031-4135-9F7F-D402F285FF2E}"/>
          </ac:spMkLst>
        </pc:spChg>
        <pc:spChg chg="del">
          <ac:chgData name="Ooko Emmanuel" userId="3699ff1342932f2c" providerId="LiveId" clId="{4D422067-107F-46A1-8A73-A4084BC4627B}" dt="2019-02-11T11:09:24.564" v="534"/>
          <ac:spMkLst>
            <pc:docMk/>
            <pc:sldMk cId="317808227" sldId="344"/>
            <ac:spMk id="3" creationId="{FC3947EC-E178-4909-A095-629B0D2B1D86}"/>
          </ac:spMkLst>
        </pc:spChg>
        <pc:spChg chg="add">
          <ac:chgData name="Ooko Emmanuel" userId="3699ff1342932f2c" providerId="LiveId" clId="{4D422067-107F-46A1-8A73-A4084BC4627B}" dt="2019-02-11T12:08:59.467" v="537" actId="26606"/>
          <ac:spMkLst>
            <pc:docMk/>
            <pc:sldMk cId="317808227" sldId="344"/>
            <ac:spMk id="9" creationId="{B2D4DE06-B006-42B3-9BAB-933D0E8C5493}"/>
          </ac:spMkLst>
        </pc:spChg>
        <pc:spChg chg="add">
          <ac:chgData name="Ooko Emmanuel" userId="3699ff1342932f2c" providerId="LiveId" clId="{4D422067-107F-46A1-8A73-A4084BC4627B}" dt="2019-02-11T12:08:59.467" v="537" actId="26606"/>
          <ac:spMkLst>
            <pc:docMk/>
            <pc:sldMk cId="317808227" sldId="344"/>
            <ac:spMk id="11" creationId="{D1AFAD4C-F46B-40E7-9EBA-BFFC5E4E1450}"/>
          </ac:spMkLst>
        </pc:spChg>
        <pc:spChg chg="add">
          <ac:chgData name="Ooko Emmanuel" userId="3699ff1342932f2c" providerId="LiveId" clId="{4D422067-107F-46A1-8A73-A4084BC4627B}" dt="2019-02-11T12:08:59.467" v="537" actId="26606"/>
          <ac:spMkLst>
            <pc:docMk/>
            <pc:sldMk cId="317808227" sldId="344"/>
            <ac:spMk id="13" creationId="{A63CD774-8820-45F2-A473-DB1D746C30AC}"/>
          </ac:spMkLst>
        </pc:spChg>
        <pc:spChg chg="add">
          <ac:chgData name="Ooko Emmanuel" userId="3699ff1342932f2c" providerId="LiveId" clId="{4D422067-107F-46A1-8A73-A4084BC4627B}" dt="2019-02-11T12:08:59.467" v="537" actId="26606"/>
          <ac:spMkLst>
            <pc:docMk/>
            <pc:sldMk cId="317808227" sldId="344"/>
            <ac:spMk id="15" creationId="{B07829AF-BD9A-4A7B-BEB5-B5EC0E710DFC}"/>
          </ac:spMkLst>
        </pc:spChg>
        <pc:picChg chg="add mod">
          <ac:chgData name="Ooko Emmanuel" userId="3699ff1342932f2c" providerId="LiveId" clId="{4D422067-107F-46A1-8A73-A4084BC4627B}" dt="2019-02-11T12:09:22.611" v="538" actId="14100"/>
          <ac:picMkLst>
            <pc:docMk/>
            <pc:sldMk cId="317808227" sldId="344"/>
            <ac:picMk id="4" creationId="{7F758C5C-A14A-4914-AC70-8ED142C455CC}"/>
          </ac:picMkLst>
        </pc:picChg>
      </pc:sldChg>
      <pc:sldChg chg="modSp add">
        <pc:chgData name="Ooko Emmanuel" userId="3699ff1342932f2c" providerId="LiveId" clId="{4D422067-107F-46A1-8A73-A4084BC4627B}" dt="2019-02-11T15:53:25.702" v="667"/>
        <pc:sldMkLst>
          <pc:docMk/>
          <pc:sldMk cId="1274597945" sldId="345"/>
        </pc:sldMkLst>
        <pc:spChg chg="mod">
          <ac:chgData name="Ooko Emmanuel" userId="3699ff1342932f2c" providerId="LiveId" clId="{4D422067-107F-46A1-8A73-A4084BC4627B}" dt="2019-02-11T15:51:48.275" v="666" actId="20577"/>
          <ac:spMkLst>
            <pc:docMk/>
            <pc:sldMk cId="1274597945" sldId="345"/>
            <ac:spMk id="2" creationId="{75B5AEC5-1AF2-49B0-86AC-B8E17DB0D0D0}"/>
          </ac:spMkLst>
        </pc:spChg>
        <pc:spChg chg="mod">
          <ac:chgData name="Ooko Emmanuel" userId="3699ff1342932f2c" providerId="LiveId" clId="{4D422067-107F-46A1-8A73-A4084BC4627B}" dt="2019-02-11T15:53:25.702" v="667"/>
          <ac:spMkLst>
            <pc:docMk/>
            <pc:sldMk cId="1274597945" sldId="345"/>
            <ac:spMk id="3" creationId="{56BC6890-0EEE-4F17-8C3F-DEAABBF82B9B}"/>
          </ac:spMkLst>
        </pc:spChg>
      </pc:sldChg>
      <pc:sldChg chg="add del">
        <pc:chgData name="Ooko Emmanuel" userId="3699ff1342932f2c" providerId="LiveId" clId="{4D422067-107F-46A1-8A73-A4084BC4627B}" dt="2019-02-11T13:00:24.661" v="544" actId="2696"/>
        <pc:sldMkLst>
          <pc:docMk/>
          <pc:sldMk cId="3901616394" sldId="345"/>
        </pc:sldMkLst>
      </pc:sldChg>
      <pc:sldChg chg="addSp delSp modSp add">
        <pc:chgData name="Ooko Emmanuel" userId="3699ff1342932f2c" providerId="LiveId" clId="{4D422067-107F-46A1-8A73-A4084BC4627B}" dt="2019-02-11T15:53:56.335" v="668" actId="20577"/>
        <pc:sldMkLst>
          <pc:docMk/>
          <pc:sldMk cId="2024007207" sldId="346"/>
        </pc:sldMkLst>
        <pc:spChg chg="add del mod">
          <ac:chgData name="Ooko Emmanuel" userId="3699ff1342932f2c" providerId="LiveId" clId="{4D422067-107F-46A1-8A73-A4084BC4627B}" dt="2019-02-11T15:50:54.181" v="659" actId="20577"/>
          <ac:spMkLst>
            <pc:docMk/>
            <pc:sldMk cId="2024007207" sldId="346"/>
            <ac:spMk id="2" creationId="{E05AB31E-8D73-4A17-A5A9-24F12628D3B0}"/>
          </ac:spMkLst>
        </pc:spChg>
        <pc:spChg chg="add del mod">
          <ac:chgData name="Ooko Emmanuel" userId="3699ff1342932f2c" providerId="LiveId" clId="{4D422067-107F-46A1-8A73-A4084BC4627B}" dt="2019-02-11T15:53:56.335" v="668" actId="20577"/>
          <ac:spMkLst>
            <pc:docMk/>
            <pc:sldMk cId="2024007207" sldId="346"/>
            <ac:spMk id="3" creationId="{E288663C-A2EB-4462-9495-3CA5A97C5E4F}"/>
          </ac:spMkLst>
        </pc:spChg>
      </pc:sldChg>
      <pc:sldChg chg="modSp add">
        <pc:chgData name="Ooko Emmanuel" userId="3699ff1342932f2c" providerId="LiveId" clId="{4D422067-107F-46A1-8A73-A4084BC4627B}" dt="2019-02-11T16:37:38.588" v="920" actId="255"/>
        <pc:sldMkLst>
          <pc:docMk/>
          <pc:sldMk cId="2840551295" sldId="347"/>
        </pc:sldMkLst>
        <pc:spChg chg="mod">
          <ac:chgData name="Ooko Emmanuel" userId="3699ff1342932f2c" providerId="LiveId" clId="{4D422067-107F-46A1-8A73-A4084BC4627B}" dt="2019-02-11T16:37:32.175" v="919" actId="20577"/>
          <ac:spMkLst>
            <pc:docMk/>
            <pc:sldMk cId="2840551295" sldId="347"/>
            <ac:spMk id="2" creationId="{DDAFF8E7-692D-408D-9025-C97FB1FA0945}"/>
          </ac:spMkLst>
        </pc:spChg>
        <pc:spChg chg="mod">
          <ac:chgData name="Ooko Emmanuel" userId="3699ff1342932f2c" providerId="LiveId" clId="{4D422067-107F-46A1-8A73-A4084BC4627B}" dt="2019-02-11T16:37:38.588" v="920" actId="255"/>
          <ac:spMkLst>
            <pc:docMk/>
            <pc:sldMk cId="2840551295" sldId="347"/>
            <ac:spMk id="3" creationId="{91B8017D-E33B-4E82-BCBA-09BCF616A792}"/>
          </ac:spMkLst>
        </pc:spChg>
      </pc:sldChg>
      <pc:sldChg chg="addSp delSp modSp add">
        <pc:chgData name="Ooko Emmanuel" userId="3699ff1342932f2c" providerId="LiveId" clId="{4D422067-107F-46A1-8A73-A4084BC4627B}" dt="2019-02-11T16:46:13.054" v="940" actId="1076"/>
        <pc:sldMkLst>
          <pc:docMk/>
          <pc:sldMk cId="474431842" sldId="348"/>
        </pc:sldMkLst>
        <pc:spChg chg="mod">
          <ac:chgData name="Ooko Emmanuel" userId="3699ff1342932f2c" providerId="LiveId" clId="{4D422067-107F-46A1-8A73-A4084BC4627B}" dt="2019-02-11T16:45:47.423" v="935" actId="20577"/>
          <ac:spMkLst>
            <pc:docMk/>
            <pc:sldMk cId="474431842" sldId="348"/>
            <ac:spMk id="2" creationId="{58C66C75-82A3-4AFD-B87E-BDB7CC310095}"/>
          </ac:spMkLst>
        </pc:spChg>
        <pc:spChg chg="del">
          <ac:chgData name="Ooko Emmanuel" userId="3699ff1342932f2c" providerId="LiveId" clId="{4D422067-107F-46A1-8A73-A4084BC4627B}" dt="2019-02-11T16:45:08.910" v="928"/>
          <ac:spMkLst>
            <pc:docMk/>
            <pc:sldMk cId="474431842" sldId="348"/>
            <ac:spMk id="3" creationId="{A51B4CBE-AB35-4A11-B600-E8C9967328E6}"/>
          </ac:spMkLst>
        </pc:spChg>
        <pc:spChg chg="add mod">
          <ac:chgData name="Ooko Emmanuel" userId="3699ff1342932f2c" providerId="LiveId" clId="{4D422067-107F-46A1-8A73-A4084BC4627B}" dt="2019-02-11T16:46:13.054" v="940" actId="1076"/>
          <ac:spMkLst>
            <pc:docMk/>
            <pc:sldMk cId="474431842" sldId="348"/>
            <ac:spMk id="4" creationId="{8DB2E4A0-42A2-4CC5-98C5-6B8736165817}"/>
          </ac:spMkLst>
        </pc:spChg>
        <pc:picChg chg="add mod">
          <ac:chgData name="Ooko Emmanuel" userId="3699ff1342932f2c" providerId="LiveId" clId="{4D422067-107F-46A1-8A73-A4084BC4627B}" dt="2019-02-11T16:46:00.290" v="937" actId="1076"/>
          <ac:picMkLst>
            <pc:docMk/>
            <pc:sldMk cId="474431842" sldId="348"/>
            <ac:picMk id="5" creationId="{F2CF96BA-AA4C-48D7-A4C1-D77CEC6AE10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DCA03-E16A-43A3-A04A-049833312262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B8848-11FD-4589-AC8D-C6D6425D2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0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70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61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77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69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470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11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27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52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5001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4313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83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A35AE3E-98AC-4ADF-A376-9B9BE550FF7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F246386-8DBB-4DA3-AE72-2E7E51566FB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16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763675" y="2501455"/>
            <a:ext cx="1050208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Exercise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545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AEC5-1AF2-49B0-86AC-B8E17DB0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C6890-0EEE-4F17-8C3F-DEAABBF82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average pass mark for a test is 50 marks. Write a program that will allow a student to input his average mark and the program informs him whether he/she has passed.</a:t>
            </a:r>
          </a:p>
        </p:txBody>
      </p:sp>
    </p:spTree>
    <p:extLst>
      <p:ext uri="{BB962C8B-B14F-4D97-AF65-F5344CB8AC3E}">
        <p14:creationId xmlns:p14="http://schemas.microsoft.com/office/powerpoint/2010/main" val="326594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AEC5-1AF2-49B0-86AC-B8E17DB0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C6890-0EEE-4F17-8C3F-DEAABBF82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allows a parent to input the age of a child and the program informs the parent whether the child is eligible to join school.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FF0000"/>
                </a:solidFill>
              </a:rPr>
              <a:t>Assume age to start school is 4 years</a:t>
            </a:r>
          </a:p>
        </p:txBody>
      </p:sp>
    </p:spTree>
    <p:extLst>
      <p:ext uri="{BB962C8B-B14F-4D97-AF65-F5344CB8AC3E}">
        <p14:creationId xmlns:p14="http://schemas.microsoft.com/office/powerpoint/2010/main" val="8415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B31E-8D73-4A17-A5A9-24F12628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663C-A2EB-4462-9495-3CA5A97C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to be done if the condition is not met?</a:t>
            </a:r>
          </a:p>
          <a:p>
            <a:r>
              <a:rPr lang="en-US" sz="3200" dirty="0"/>
              <a:t>i.e. if a student gets below 50 marks, what is supposed to happen? </a:t>
            </a:r>
          </a:p>
          <a:p>
            <a:r>
              <a:rPr lang="en-US" sz="3200" dirty="0"/>
              <a:t>Or a child’s age is below 4 years</a:t>
            </a:r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2400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AEC5-1AF2-49B0-86AC-B8E17DB0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C6890-0EEE-4F17-8C3F-DEAABBF82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/>
              <a:t>Write a program that finds the biggest of three integers, using nested if statements.</a:t>
            </a:r>
            <a:endParaRPr lang="en-GB" sz="3200" cap="none" dirty="0"/>
          </a:p>
        </p:txBody>
      </p:sp>
    </p:spTree>
    <p:extLst>
      <p:ext uri="{BB962C8B-B14F-4D97-AF65-F5344CB8AC3E}">
        <p14:creationId xmlns:p14="http://schemas.microsoft.com/office/powerpoint/2010/main" val="38981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AEC5-1AF2-49B0-86AC-B8E17DB0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C6890-0EEE-4F17-8C3F-DEAABBF82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/>
              <a:t>Sort 3 real numbers in descending order. Use nested if statements.</a:t>
            </a:r>
            <a:endParaRPr lang="en-GB" sz="3200" cap="none" dirty="0"/>
          </a:p>
        </p:txBody>
      </p:sp>
    </p:spTree>
    <p:extLst>
      <p:ext uri="{BB962C8B-B14F-4D97-AF65-F5344CB8AC3E}">
        <p14:creationId xmlns:p14="http://schemas.microsoft.com/office/powerpoint/2010/main" val="157724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AEC5-1AF2-49B0-86AC-B8E17DB0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C6890-0EEE-4F17-8C3F-DEAABBF82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which reads a year(integer) from the user and decides whether that year is a leap year. Hint: A year is a leap year if it is divisible by 4.</a:t>
            </a:r>
          </a:p>
        </p:txBody>
      </p:sp>
    </p:spTree>
    <p:extLst>
      <p:ext uri="{BB962C8B-B14F-4D97-AF65-F5344CB8AC3E}">
        <p14:creationId xmlns:p14="http://schemas.microsoft.com/office/powerpoint/2010/main" val="127459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F8E7-692D-408D-9025-C97FB1FA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017D-E33B-4E82-BCBA-09BCF616A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Write a program that computes the profit made for selling a motor vehicle. The program should allow a user to input the buying price and selling price and then compute the profit.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4055129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19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Schoolbook</vt:lpstr>
      <vt:lpstr>Corbel</vt:lpstr>
      <vt:lpstr>Feathered</vt:lpstr>
      <vt:lpstr>PowerPoint Presentation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 &amp; LOOPS </dc:title>
  <dc:creator>Ooko Emmanuel</dc:creator>
  <cp:lastModifiedBy>Ooko Emmanuel</cp:lastModifiedBy>
  <cp:revision>2</cp:revision>
  <dcterms:created xsi:type="dcterms:W3CDTF">2019-02-11T16:03:55Z</dcterms:created>
  <dcterms:modified xsi:type="dcterms:W3CDTF">2019-02-13T06:53:57Z</dcterms:modified>
</cp:coreProperties>
</file>