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56" r:id="rId2"/>
    <p:sldId id="258" r:id="rId3"/>
    <p:sldId id="310" r:id="rId4"/>
    <p:sldId id="259" r:id="rId5"/>
    <p:sldId id="260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6" r:id="rId20"/>
    <p:sldId id="336" r:id="rId21"/>
    <p:sldId id="338" r:id="rId22"/>
    <p:sldId id="346" r:id="rId23"/>
    <p:sldId id="337" r:id="rId24"/>
    <p:sldId id="342" r:id="rId25"/>
    <p:sldId id="345" r:id="rId26"/>
    <p:sldId id="347" r:id="rId27"/>
    <p:sldId id="329" r:id="rId28"/>
    <p:sldId id="334" r:id="rId29"/>
    <p:sldId id="335" r:id="rId30"/>
    <p:sldId id="330" r:id="rId31"/>
    <p:sldId id="302" r:id="rId32"/>
    <p:sldId id="332" r:id="rId33"/>
    <p:sldId id="333" r:id="rId34"/>
    <p:sldId id="348" r:id="rId35"/>
    <p:sldId id="343" r:id="rId36"/>
    <p:sldId id="33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422067-107F-46A1-8A73-A4084BC4627B}" v="149" dt="2019-02-11T16:49:40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oko Emmanuel" userId="3699ff1342932f2c" providerId="LiveId" clId="{81FF6E45-8B89-4B5B-842B-5DD611B189DF}"/>
    <pc:docChg chg="modSld">
      <pc:chgData name="Ooko Emmanuel" userId="3699ff1342932f2c" providerId="LiveId" clId="{81FF6E45-8B89-4B5B-842B-5DD611B189DF}" dt="2019-02-11T17:21:52.515" v="10" actId="1076"/>
      <pc:docMkLst>
        <pc:docMk/>
      </pc:docMkLst>
      <pc:sldChg chg="modSp">
        <pc:chgData name="Ooko Emmanuel" userId="3699ff1342932f2c" providerId="LiveId" clId="{81FF6E45-8B89-4B5B-842B-5DD611B189DF}" dt="2019-02-11T17:21:52.515" v="10" actId="1076"/>
        <pc:sldMkLst>
          <pc:docMk/>
          <pc:sldMk cId="2381328255" sldId="256"/>
        </pc:sldMkLst>
        <pc:spChg chg="mod">
          <ac:chgData name="Ooko Emmanuel" userId="3699ff1342932f2c" providerId="LiveId" clId="{81FF6E45-8B89-4B5B-842B-5DD611B189DF}" dt="2019-02-11T17:21:52.515" v="10" actId="1076"/>
          <ac:spMkLst>
            <pc:docMk/>
            <pc:sldMk cId="2381328255" sldId="256"/>
            <ac:spMk id="2" creationId="{D5B90021-F02C-451A-860A-97B09046C4FC}"/>
          </ac:spMkLst>
        </pc:spChg>
      </pc:sldChg>
    </pc:docChg>
  </pc:docChgLst>
  <pc:docChgLst>
    <pc:chgData name="Ooko Emmanuel" userId="3699ff1342932f2c" providerId="LiveId" clId="{0F77F117-1F5F-4DB1-B8DF-4AF49E509DEC}"/>
    <pc:docChg chg="modSld">
      <pc:chgData name="Ooko Emmanuel" userId="3699ff1342932f2c" providerId="LiveId" clId="{0F77F117-1F5F-4DB1-B8DF-4AF49E509DEC}" dt="2019-02-12T05:19:46.463" v="0" actId="5793"/>
      <pc:docMkLst>
        <pc:docMk/>
      </pc:docMkLst>
      <pc:sldChg chg="modSp">
        <pc:chgData name="Ooko Emmanuel" userId="3699ff1342932f2c" providerId="LiveId" clId="{0F77F117-1F5F-4DB1-B8DF-4AF49E509DEC}" dt="2019-02-12T05:19:46.463" v="0" actId="5793"/>
        <pc:sldMkLst>
          <pc:docMk/>
          <pc:sldMk cId="2840551295" sldId="347"/>
        </pc:sldMkLst>
        <pc:spChg chg="mod">
          <ac:chgData name="Ooko Emmanuel" userId="3699ff1342932f2c" providerId="LiveId" clId="{0F77F117-1F5F-4DB1-B8DF-4AF49E509DEC}" dt="2019-02-12T05:19:46.463" v="0" actId="5793"/>
          <ac:spMkLst>
            <pc:docMk/>
            <pc:sldMk cId="2840551295" sldId="347"/>
            <ac:spMk id="3" creationId="{91B8017D-E33B-4E82-BCBA-09BCF616A792}"/>
          </ac:spMkLst>
        </pc:spChg>
      </pc:sldChg>
    </pc:docChg>
  </pc:docChgLst>
  <pc:docChgLst>
    <pc:chgData name="Ooko Emmanuel" userId="3699ff1342932f2c" providerId="LiveId" clId="{4D422067-107F-46A1-8A73-A4084BC4627B}"/>
    <pc:docChg chg="undo custSel mod addSld delSld modSld sldOrd">
      <pc:chgData name="Ooko Emmanuel" userId="3699ff1342932f2c" providerId="LiveId" clId="{4D422067-107F-46A1-8A73-A4084BC4627B}" dt="2019-02-11T16:49:40.762" v="948" actId="688"/>
      <pc:docMkLst>
        <pc:docMk/>
      </pc:docMkLst>
      <pc:sldChg chg="modSp del">
        <pc:chgData name="Ooko Emmanuel" userId="3699ff1342932f2c" providerId="LiveId" clId="{4D422067-107F-46A1-8A73-A4084BC4627B}" dt="2019-02-11T13:00:19.702" v="543" actId="2696"/>
        <pc:sldMkLst>
          <pc:docMk/>
          <pc:sldMk cId="1205831334" sldId="257"/>
        </pc:sldMkLst>
        <pc:spChg chg="mod">
          <ac:chgData name="Ooko Emmanuel" userId="3699ff1342932f2c" providerId="LiveId" clId="{4D422067-107F-46A1-8A73-A4084BC4627B}" dt="2019-02-11T08:25:05.375" v="249" actId="20577"/>
          <ac:spMkLst>
            <pc:docMk/>
            <pc:sldMk cId="1205831334" sldId="257"/>
            <ac:spMk id="2" creationId="{95E354A1-AC98-4E66-AC76-D98CEEBFCA5B}"/>
          </ac:spMkLst>
        </pc:spChg>
      </pc:sldChg>
      <pc:sldChg chg="modSp">
        <pc:chgData name="Ooko Emmanuel" userId="3699ff1342932f2c" providerId="LiveId" clId="{4D422067-107F-46A1-8A73-A4084BC4627B}" dt="2019-02-11T16:49:40.762" v="948" actId="688"/>
        <pc:sldMkLst>
          <pc:docMk/>
          <pc:sldMk cId="2401076119" sldId="258"/>
        </pc:sldMkLst>
        <pc:graphicFrameChg chg="mod">
          <ac:chgData name="Ooko Emmanuel" userId="3699ff1342932f2c" providerId="LiveId" clId="{4D422067-107F-46A1-8A73-A4084BC4627B}" dt="2019-02-11T16:49:40.762" v="948" actId="688"/>
          <ac:graphicFrameMkLst>
            <pc:docMk/>
            <pc:sldMk cId="2401076119" sldId="258"/>
            <ac:graphicFrameMk id="5" creationId="{8A616060-563E-43BF-BEE4-6D845C0FA3F2}"/>
          </ac:graphicFrameMkLst>
        </pc:graphicFrameChg>
      </pc:sldChg>
      <pc:sldChg chg="delSp modSp add">
        <pc:chgData name="Ooko Emmanuel" userId="3699ff1342932f2c" providerId="LiveId" clId="{4D422067-107F-46A1-8A73-A4084BC4627B}" dt="2019-02-11T09:09:05.454" v="310" actId="1076"/>
        <pc:sldMkLst>
          <pc:docMk/>
          <pc:sldMk cId="1995637950" sldId="259"/>
        </pc:sldMkLst>
        <pc:spChg chg="del mod ord">
          <ac:chgData name="Ooko Emmanuel" userId="3699ff1342932f2c" providerId="LiveId" clId="{4D422067-107F-46A1-8A73-A4084BC4627B}" dt="2019-02-11T08:23:35.491" v="198"/>
          <ac:spMkLst>
            <pc:docMk/>
            <pc:sldMk cId="1995637950" sldId="259"/>
            <ac:spMk id="2" creationId="{48735039-0A4E-470C-8F62-65D0C2301CB7}"/>
          </ac:spMkLst>
        </pc:spChg>
        <pc:spChg chg="mod">
          <ac:chgData name="Ooko Emmanuel" userId="3699ff1342932f2c" providerId="LiveId" clId="{4D422067-107F-46A1-8A73-A4084BC4627B}" dt="2019-02-11T09:09:05.454" v="310" actId="1076"/>
          <ac:spMkLst>
            <pc:docMk/>
            <pc:sldMk cId="1995637950" sldId="259"/>
            <ac:spMk id="3" creationId="{4D39B577-2EBC-4C0A-A591-02DFE62CAD45}"/>
          </ac:spMkLst>
        </pc:spChg>
      </pc:sldChg>
      <pc:sldChg chg="addSp delSp modSp add mod setBg">
        <pc:chgData name="Ooko Emmanuel" userId="3699ff1342932f2c" providerId="LiveId" clId="{4D422067-107F-46A1-8A73-A4084BC4627B}" dt="2019-02-11T08:18:48.523" v="142" actId="26606"/>
        <pc:sldMkLst>
          <pc:docMk/>
          <pc:sldMk cId="980606828" sldId="260"/>
        </pc:sldMkLst>
        <pc:spChg chg="del">
          <ac:chgData name="Ooko Emmanuel" userId="3699ff1342932f2c" providerId="LiveId" clId="{4D422067-107F-46A1-8A73-A4084BC4627B}" dt="2019-02-11T08:17:48.174" v="138"/>
          <ac:spMkLst>
            <pc:docMk/>
            <pc:sldMk cId="980606828" sldId="260"/>
            <ac:spMk id="2" creationId="{8C7A2073-8F32-4466-BB8D-D80BE3AA7F96}"/>
          </ac:spMkLst>
        </pc:spChg>
        <pc:spChg chg="del">
          <ac:chgData name="Ooko Emmanuel" userId="3699ff1342932f2c" providerId="LiveId" clId="{4D422067-107F-46A1-8A73-A4084BC4627B}" dt="2019-02-11T08:17:57.431" v="139"/>
          <ac:spMkLst>
            <pc:docMk/>
            <pc:sldMk cId="980606828" sldId="260"/>
            <ac:spMk id="3" creationId="{B30C946E-2567-421E-91A0-D4FBCC6578BB}"/>
          </ac:spMkLst>
        </pc:spChg>
        <pc:spChg chg="add del">
          <ac:chgData name="Ooko Emmanuel" userId="3699ff1342932f2c" providerId="LiveId" clId="{4D422067-107F-46A1-8A73-A4084BC4627B}" dt="2019-02-11T08:18:48.097" v="141" actId="26606"/>
          <ac:spMkLst>
            <pc:docMk/>
            <pc:sldMk cId="980606828" sldId="260"/>
            <ac:spMk id="13" creationId="{42CC47AF-02CC-4567-94AA-DEDB7DAB2054}"/>
          </ac:spMkLst>
        </pc:spChg>
        <pc:spChg chg="add del">
          <ac:chgData name="Ooko Emmanuel" userId="3699ff1342932f2c" providerId="LiveId" clId="{4D422067-107F-46A1-8A73-A4084BC4627B}" dt="2019-02-11T08:18:48.097" v="141" actId="26606"/>
          <ac:spMkLst>
            <pc:docMk/>
            <pc:sldMk cId="980606828" sldId="260"/>
            <ac:spMk id="15" creationId="{2DE35105-F76B-4DEC-B98A-532304EA46A9}"/>
          </ac:spMkLst>
        </pc:spChg>
        <pc:spChg chg="add">
          <ac:chgData name="Ooko Emmanuel" userId="3699ff1342932f2c" providerId="LiveId" clId="{4D422067-107F-46A1-8A73-A4084BC4627B}" dt="2019-02-11T08:18:48.523" v="142" actId="26606"/>
          <ac:spMkLst>
            <pc:docMk/>
            <pc:sldMk cId="980606828" sldId="260"/>
            <ac:spMk id="17" creationId="{8C90889F-CF7E-4B71-A2F6-A111299FD08B}"/>
          </ac:spMkLst>
        </pc:spChg>
        <pc:spChg chg="add">
          <ac:chgData name="Ooko Emmanuel" userId="3699ff1342932f2c" providerId="LiveId" clId="{4D422067-107F-46A1-8A73-A4084BC4627B}" dt="2019-02-11T08:18:48.523" v="142" actId="26606"/>
          <ac:spMkLst>
            <pc:docMk/>
            <pc:sldMk cId="980606828" sldId="260"/>
            <ac:spMk id="19" creationId="{F886CC28-AC64-40CF-9702-EA84BD862E4A}"/>
          </ac:spMkLst>
        </pc:spChg>
        <pc:spChg chg="add">
          <ac:chgData name="Ooko Emmanuel" userId="3699ff1342932f2c" providerId="LiveId" clId="{4D422067-107F-46A1-8A73-A4084BC4627B}" dt="2019-02-11T08:18:48.523" v="142" actId="26606"/>
          <ac:spMkLst>
            <pc:docMk/>
            <pc:sldMk cId="980606828" sldId="260"/>
            <ac:spMk id="20" creationId="{315D8AF2-7493-4035-BF59-322CF1CFD123}"/>
          </ac:spMkLst>
        </pc:spChg>
        <pc:grpChg chg="add del">
          <ac:chgData name="Ooko Emmanuel" userId="3699ff1342932f2c" providerId="LiveId" clId="{4D422067-107F-46A1-8A73-A4084BC4627B}" dt="2019-02-11T08:18:48.097" v="141" actId="26606"/>
          <ac:grpSpMkLst>
            <pc:docMk/>
            <pc:sldMk cId="980606828" sldId="260"/>
            <ac:grpSpMk id="9" creationId="{69ABF1C9-58FE-4E07-937F-484F686BAEB4}"/>
          </ac:grpSpMkLst>
        </pc:grpChg>
        <pc:grpChg chg="add">
          <ac:chgData name="Ooko Emmanuel" userId="3699ff1342932f2c" providerId="LiveId" clId="{4D422067-107F-46A1-8A73-A4084BC4627B}" dt="2019-02-11T08:18:48.523" v="142" actId="26606"/>
          <ac:grpSpMkLst>
            <pc:docMk/>
            <pc:sldMk cId="980606828" sldId="260"/>
            <ac:grpSpMk id="18" creationId="{77B180DA-CB68-4446-BB9E-177AA6CCD221}"/>
          </ac:grpSpMkLst>
        </pc:grpChg>
        <pc:picChg chg="add mod">
          <ac:chgData name="Ooko Emmanuel" userId="3699ff1342932f2c" providerId="LiveId" clId="{4D422067-107F-46A1-8A73-A4084BC4627B}" dt="2019-02-11T08:18:48.523" v="142" actId="26606"/>
          <ac:picMkLst>
            <pc:docMk/>
            <pc:sldMk cId="980606828" sldId="260"/>
            <ac:picMk id="4" creationId="{EB58C1AA-AA84-40F5-AE31-884312BF8035}"/>
          </ac:picMkLst>
        </pc:picChg>
      </pc:sldChg>
      <pc:sldChg chg="addSp delSp modSp add mod setBg">
        <pc:chgData name="Ooko Emmanuel" userId="3699ff1342932f2c" providerId="LiveId" clId="{4D422067-107F-46A1-8A73-A4084BC4627B}" dt="2019-02-11T16:32:18.935" v="899" actId="20577"/>
        <pc:sldMkLst>
          <pc:docMk/>
          <pc:sldMk cId="1193109125" sldId="302"/>
        </pc:sldMkLst>
        <pc:spChg chg="mod">
          <ac:chgData name="Ooko Emmanuel" userId="3699ff1342932f2c" providerId="LiveId" clId="{4D422067-107F-46A1-8A73-A4084BC4627B}" dt="2019-02-11T16:32:18.935" v="899" actId="20577"/>
          <ac:spMkLst>
            <pc:docMk/>
            <pc:sldMk cId="1193109125" sldId="302"/>
            <ac:spMk id="2" creationId="{75B5AEC5-1AF2-49B0-86AC-B8E17DB0D0D0}"/>
          </ac:spMkLst>
        </pc:spChg>
        <pc:spChg chg="mod">
          <ac:chgData name="Ooko Emmanuel" userId="3699ff1342932f2c" providerId="LiveId" clId="{4D422067-107F-46A1-8A73-A4084BC4627B}" dt="2019-02-11T16:31:44.902" v="895" actId="20577"/>
          <ac:spMkLst>
            <pc:docMk/>
            <pc:sldMk cId="1193109125" sldId="302"/>
            <ac:spMk id="3" creationId="{56BC6890-0EEE-4F17-8C3F-DEAABBF82B9B}"/>
          </ac:spMkLst>
        </pc:spChg>
        <pc:spChg chg="add del">
          <ac:chgData name="Ooko Emmanuel" userId="3699ff1342932f2c" providerId="LiveId" clId="{4D422067-107F-46A1-8A73-A4084BC4627B}" dt="2019-02-11T16:31:30.341" v="893" actId="26606"/>
          <ac:spMkLst>
            <pc:docMk/>
            <pc:sldMk cId="1193109125" sldId="302"/>
            <ac:spMk id="8" creationId="{36E27C40-104A-4C05-A382-21A40999A1D7}"/>
          </ac:spMkLst>
        </pc:spChg>
        <pc:spChg chg="add del">
          <ac:chgData name="Ooko Emmanuel" userId="3699ff1342932f2c" providerId="LiveId" clId="{4D422067-107F-46A1-8A73-A4084BC4627B}" dt="2019-02-11T16:31:30.341" v="893" actId="26606"/>
          <ac:spMkLst>
            <pc:docMk/>
            <pc:sldMk cId="1193109125" sldId="302"/>
            <ac:spMk id="15" creationId="{2A0F9152-48E3-49B1-872D-898BCB713AE4}"/>
          </ac:spMkLst>
        </pc:spChg>
        <pc:spChg chg="add del">
          <ac:chgData name="Ooko Emmanuel" userId="3699ff1342932f2c" providerId="LiveId" clId="{4D422067-107F-46A1-8A73-A4084BC4627B}" dt="2019-02-11T16:31:30.341" v="893" actId="26606"/>
          <ac:spMkLst>
            <pc:docMk/>
            <pc:sldMk cId="1193109125" sldId="302"/>
            <ac:spMk id="17" creationId="{23489F6D-90F9-4863-AC28-04E23B84E08A}"/>
          </ac:spMkLst>
        </pc:spChg>
        <pc:grpChg chg="add del">
          <ac:chgData name="Ooko Emmanuel" userId="3699ff1342932f2c" providerId="LiveId" clId="{4D422067-107F-46A1-8A73-A4084BC4627B}" dt="2019-02-11T16:31:30.341" v="893" actId="26606"/>
          <ac:grpSpMkLst>
            <pc:docMk/>
            <pc:sldMk cId="1193109125" sldId="302"/>
            <ac:grpSpMk id="10" creationId="{C1D78633-7222-4BD8-9B43-C5A3FE3FB16A}"/>
          </ac:grpSpMkLst>
        </pc:grpChg>
        <pc:cxnChg chg="add del">
          <ac:chgData name="Ooko Emmanuel" userId="3699ff1342932f2c" providerId="LiveId" clId="{4D422067-107F-46A1-8A73-A4084BC4627B}" dt="2019-02-11T16:31:30.341" v="893" actId="26606"/>
          <ac:cxnSpMkLst>
            <pc:docMk/>
            <pc:sldMk cId="1193109125" sldId="302"/>
            <ac:cxnSpMk id="19" creationId="{B3CFF822-5B88-4257-86DB-464E3C755FE2}"/>
          </ac:cxnSpMkLst>
        </pc:cxnChg>
      </pc:sldChg>
      <pc:sldChg chg="modSp add ord">
        <pc:chgData name="Ooko Emmanuel" userId="3699ff1342932f2c" providerId="LiveId" clId="{4D422067-107F-46A1-8A73-A4084BC4627B}" dt="2019-02-11T08:23:19.280" v="196" actId="122"/>
        <pc:sldMkLst>
          <pc:docMk/>
          <pc:sldMk cId="4135631772" sldId="310"/>
        </pc:sldMkLst>
        <pc:spChg chg="mod">
          <ac:chgData name="Ooko Emmanuel" userId="3699ff1342932f2c" providerId="LiveId" clId="{4D422067-107F-46A1-8A73-A4084BC4627B}" dt="2019-02-11T08:21:23.268" v="147" actId="207"/>
          <ac:spMkLst>
            <pc:docMk/>
            <pc:sldMk cId="4135631772" sldId="310"/>
            <ac:spMk id="303" creationId="{00000000-0000-0000-0000-000000000000}"/>
          </ac:spMkLst>
        </pc:spChg>
        <pc:spChg chg="mod">
          <ac:chgData name="Ooko Emmanuel" userId="3699ff1342932f2c" providerId="LiveId" clId="{4D422067-107F-46A1-8A73-A4084BC4627B}" dt="2019-02-11T08:23:19.280" v="196" actId="122"/>
          <ac:spMkLst>
            <pc:docMk/>
            <pc:sldMk cId="4135631772" sldId="310"/>
            <ac:spMk id="304" creationId="{00000000-0000-0000-0000-000000000000}"/>
          </ac:spMkLst>
        </pc:spChg>
      </pc:sldChg>
      <pc:sldChg chg="addSp delSp modSp add del">
        <pc:chgData name="Ooko Emmanuel" userId="3699ff1342932f2c" providerId="LiveId" clId="{4D422067-107F-46A1-8A73-A4084BC4627B}" dt="2019-02-11T09:08:33.553" v="309" actId="2696"/>
        <pc:sldMkLst>
          <pc:docMk/>
          <pc:sldMk cId="2581348000" sldId="311"/>
        </pc:sldMkLst>
        <pc:spChg chg="del">
          <ac:chgData name="Ooko Emmanuel" userId="3699ff1342932f2c" providerId="LiveId" clId="{4D422067-107F-46A1-8A73-A4084BC4627B}" dt="2019-02-11T08:36:59.123" v="259"/>
          <ac:spMkLst>
            <pc:docMk/>
            <pc:sldMk cId="2581348000" sldId="311"/>
            <ac:spMk id="2" creationId="{DC2C862C-8865-4769-9FE8-784A53B71C4C}"/>
          </ac:spMkLst>
        </pc:spChg>
        <pc:spChg chg="del">
          <ac:chgData name="Ooko Emmanuel" userId="3699ff1342932f2c" providerId="LiveId" clId="{4D422067-107F-46A1-8A73-A4084BC4627B}" dt="2019-02-11T08:37:04.884" v="260"/>
          <ac:spMkLst>
            <pc:docMk/>
            <pc:sldMk cId="2581348000" sldId="311"/>
            <ac:spMk id="3" creationId="{FC534D83-C326-4AE1-A444-8E794E4F8B72}"/>
          </ac:spMkLst>
        </pc:spChg>
        <pc:picChg chg="add del">
          <ac:chgData name="Ooko Emmanuel" userId="3699ff1342932f2c" providerId="LiveId" clId="{4D422067-107F-46A1-8A73-A4084BC4627B}" dt="2019-02-11T08:37:33.514" v="264"/>
          <ac:picMkLst>
            <pc:docMk/>
            <pc:sldMk cId="2581348000" sldId="311"/>
            <ac:picMk id="4" creationId="{527A13E5-4D73-4695-BAC3-07847005FAAE}"/>
          </ac:picMkLst>
        </pc:picChg>
        <pc:picChg chg="add mod">
          <ac:chgData name="Ooko Emmanuel" userId="3699ff1342932f2c" providerId="LiveId" clId="{4D422067-107F-46A1-8A73-A4084BC4627B}" dt="2019-02-11T09:02:33.182" v="300" actId="14100"/>
          <ac:picMkLst>
            <pc:docMk/>
            <pc:sldMk cId="2581348000" sldId="311"/>
            <ac:picMk id="5" creationId="{48E4DBF9-1248-4F2A-B93C-94F301917636}"/>
          </ac:picMkLst>
        </pc:picChg>
      </pc:sldChg>
      <pc:sldChg chg="addSp delSp modSp add mod setBg">
        <pc:chgData name="Ooko Emmanuel" userId="3699ff1342932f2c" providerId="LiveId" clId="{4D422067-107F-46A1-8A73-A4084BC4627B}" dt="2019-02-11T08:55:27.679" v="274"/>
        <pc:sldMkLst>
          <pc:docMk/>
          <pc:sldMk cId="3382725651" sldId="312"/>
        </pc:sldMkLst>
        <pc:spChg chg="del">
          <ac:chgData name="Ooko Emmanuel" userId="3699ff1342932f2c" providerId="LiveId" clId="{4D422067-107F-46A1-8A73-A4084BC4627B}" dt="2019-02-11T08:47:23.671" v="269"/>
          <ac:spMkLst>
            <pc:docMk/>
            <pc:sldMk cId="3382725651" sldId="312"/>
            <ac:spMk id="2" creationId="{92F0EE80-3313-4376-954C-95B0DF8ACB3A}"/>
          </ac:spMkLst>
        </pc:spChg>
        <pc:spChg chg="del">
          <ac:chgData name="Ooko Emmanuel" userId="3699ff1342932f2c" providerId="LiveId" clId="{4D422067-107F-46A1-8A73-A4084BC4627B}" dt="2019-02-11T08:47:19.006" v="268"/>
          <ac:spMkLst>
            <pc:docMk/>
            <pc:sldMk cId="3382725651" sldId="312"/>
            <ac:spMk id="3" creationId="{1D38CDA9-CBFE-4AFB-A6FF-55F1723F4BE2}"/>
          </ac:spMkLst>
        </pc:spChg>
        <pc:spChg chg="add del">
          <ac:chgData name="Ooko Emmanuel" userId="3699ff1342932f2c" providerId="LiveId" clId="{4D422067-107F-46A1-8A73-A4084BC4627B}" dt="2019-02-11T08:47:51.626" v="271" actId="26606"/>
          <ac:spMkLst>
            <pc:docMk/>
            <pc:sldMk cId="3382725651" sldId="312"/>
            <ac:spMk id="13" creationId="{9A9DFB09-D894-4BFD-BAFE-3042CFF0CE99}"/>
          </ac:spMkLst>
        </pc:spChg>
        <pc:spChg chg="add del">
          <ac:chgData name="Ooko Emmanuel" userId="3699ff1342932f2c" providerId="LiveId" clId="{4D422067-107F-46A1-8A73-A4084BC4627B}" dt="2019-02-11T08:47:51.626" v="271" actId="26606"/>
          <ac:spMkLst>
            <pc:docMk/>
            <pc:sldMk cId="3382725651" sldId="312"/>
            <ac:spMk id="17" creationId="{E956DDF7-7F41-4387-96F3-F5EACC7CA185}"/>
          </ac:spMkLst>
        </pc:spChg>
        <pc:spChg chg="add del">
          <ac:chgData name="Ooko Emmanuel" userId="3699ff1342932f2c" providerId="LiveId" clId="{4D422067-107F-46A1-8A73-A4084BC4627B}" dt="2019-02-11T08:47:51.626" v="271" actId="26606"/>
          <ac:spMkLst>
            <pc:docMk/>
            <pc:sldMk cId="3382725651" sldId="312"/>
            <ac:spMk id="19" creationId="{4AD8082C-1C76-453B-817F-ACE1C34C933B}"/>
          </ac:spMkLst>
        </pc:spChg>
        <pc:spChg chg="add">
          <ac:chgData name="Ooko Emmanuel" userId="3699ff1342932f2c" providerId="LiveId" clId="{4D422067-107F-46A1-8A73-A4084BC4627B}" dt="2019-02-11T08:47:51.689" v="272" actId="26606"/>
          <ac:spMkLst>
            <pc:docMk/>
            <pc:sldMk cId="3382725651" sldId="312"/>
            <ac:spMk id="22" creationId="{7844BD0C-18FA-4603-BDCE-8ABDE145955C}"/>
          </ac:spMkLst>
        </pc:spChg>
        <pc:spChg chg="add">
          <ac:chgData name="Ooko Emmanuel" userId="3699ff1342932f2c" providerId="LiveId" clId="{4D422067-107F-46A1-8A73-A4084BC4627B}" dt="2019-02-11T08:47:51.689" v="272" actId="26606"/>
          <ac:spMkLst>
            <pc:docMk/>
            <pc:sldMk cId="3382725651" sldId="312"/>
            <ac:spMk id="23" creationId="{1ECDF2F2-A8C5-44F2-BC1A-8A3B9ED2A697}"/>
          </ac:spMkLst>
        </pc:spChg>
        <pc:grpChg chg="add del">
          <ac:chgData name="Ooko Emmanuel" userId="3699ff1342932f2c" providerId="LiveId" clId="{4D422067-107F-46A1-8A73-A4084BC4627B}" dt="2019-02-11T08:47:51.626" v="271" actId="26606"/>
          <ac:grpSpMkLst>
            <pc:docMk/>
            <pc:sldMk cId="3382725651" sldId="312"/>
            <ac:grpSpMk id="9" creationId="{69ABF1C9-58FE-4E07-937F-484F686BAEB4}"/>
          </ac:grpSpMkLst>
        </pc:grpChg>
        <pc:grpChg chg="add">
          <ac:chgData name="Ooko Emmanuel" userId="3699ff1342932f2c" providerId="LiveId" clId="{4D422067-107F-46A1-8A73-A4084BC4627B}" dt="2019-02-11T08:47:51.689" v="272" actId="26606"/>
          <ac:grpSpMkLst>
            <pc:docMk/>
            <pc:sldMk cId="3382725651" sldId="312"/>
            <ac:grpSpMk id="21" creationId="{69ABF1C9-58FE-4E07-937F-484F686BAEB4}"/>
          </ac:grpSpMkLst>
        </pc:grpChg>
        <pc:picChg chg="add mod">
          <ac:chgData name="Ooko Emmanuel" userId="3699ff1342932f2c" providerId="LiveId" clId="{4D422067-107F-46A1-8A73-A4084BC4627B}" dt="2019-02-11T08:47:51.689" v="272" actId="26606"/>
          <ac:picMkLst>
            <pc:docMk/>
            <pc:sldMk cId="3382725651" sldId="312"/>
            <ac:picMk id="4" creationId="{D71E33DD-901A-494A-A5B4-A64C335C6612}"/>
          </ac:picMkLst>
        </pc:picChg>
        <pc:picChg chg="add del">
          <ac:chgData name="Ooko Emmanuel" userId="3699ff1342932f2c" providerId="LiveId" clId="{4D422067-107F-46A1-8A73-A4084BC4627B}" dt="2019-02-11T08:55:27.679" v="274"/>
          <ac:picMkLst>
            <pc:docMk/>
            <pc:sldMk cId="3382725651" sldId="312"/>
            <ac:picMk id="5" creationId="{CD927722-A33F-40F9-95A1-DBFA27047CB7}"/>
          </ac:picMkLst>
        </pc:picChg>
        <pc:picChg chg="add del">
          <ac:chgData name="Ooko Emmanuel" userId="3699ff1342932f2c" providerId="LiveId" clId="{4D422067-107F-46A1-8A73-A4084BC4627B}" dt="2019-02-11T08:47:51.626" v="271" actId="26606"/>
          <ac:picMkLst>
            <pc:docMk/>
            <pc:sldMk cId="3382725651" sldId="312"/>
            <ac:picMk id="15" creationId="{0D306AF4-0B70-4A1F-9120-98D23F58FC9B}"/>
          </ac:picMkLst>
        </pc:picChg>
      </pc:sldChg>
      <pc:sldChg chg="addSp delSp modSp add mod setBg setClrOvrMap">
        <pc:chgData name="Ooko Emmanuel" userId="3699ff1342932f2c" providerId="LiveId" clId="{4D422067-107F-46A1-8A73-A4084BC4627B}" dt="2019-02-11T09:00:36.550" v="286"/>
        <pc:sldMkLst>
          <pc:docMk/>
          <pc:sldMk cId="189401346" sldId="313"/>
        </pc:sldMkLst>
        <pc:spChg chg="del mod">
          <ac:chgData name="Ooko Emmanuel" userId="3699ff1342932f2c" providerId="LiveId" clId="{4D422067-107F-46A1-8A73-A4084BC4627B}" dt="2019-02-11T08:56:56.126" v="283"/>
          <ac:spMkLst>
            <pc:docMk/>
            <pc:sldMk cId="189401346" sldId="313"/>
            <ac:spMk id="2" creationId="{523E6CEF-F563-4D4A-A055-1264E355FBD3}"/>
          </ac:spMkLst>
        </pc:spChg>
        <pc:spChg chg="del mod">
          <ac:chgData name="Ooko Emmanuel" userId="3699ff1342932f2c" providerId="LiveId" clId="{4D422067-107F-46A1-8A73-A4084BC4627B}" dt="2019-02-11T08:56:52.696" v="282"/>
          <ac:spMkLst>
            <pc:docMk/>
            <pc:sldMk cId="189401346" sldId="313"/>
            <ac:spMk id="3" creationId="{E0EDEAA8-99E9-468A-BC8F-1E290E9E98B9}"/>
          </ac:spMkLst>
        </pc:spChg>
        <pc:spChg chg="add del">
          <ac:chgData name="Ooko Emmanuel" userId="3699ff1342932f2c" providerId="LiveId" clId="{4D422067-107F-46A1-8A73-A4084BC4627B}" dt="2019-02-11T08:56:21.910" v="278" actId="26606"/>
          <ac:spMkLst>
            <pc:docMk/>
            <pc:sldMk cId="189401346" sldId="313"/>
            <ac:spMk id="9" creationId="{19738FD9-60D1-4D66-A0E4-3CABDD655193}"/>
          </ac:spMkLst>
        </pc:spChg>
        <pc:spChg chg="add del">
          <ac:chgData name="Ooko Emmanuel" userId="3699ff1342932f2c" providerId="LiveId" clId="{4D422067-107F-46A1-8A73-A4084BC4627B}" dt="2019-02-11T08:56:21.910" v="278" actId="26606"/>
          <ac:spMkLst>
            <pc:docMk/>
            <pc:sldMk cId="189401346" sldId="313"/>
            <ac:spMk id="13" creationId="{C0279480-9DCB-4A52-99D2-EF55FEE1F78A}"/>
          </ac:spMkLst>
        </pc:spChg>
        <pc:spChg chg="add del">
          <ac:chgData name="Ooko Emmanuel" userId="3699ff1342932f2c" providerId="LiveId" clId="{4D422067-107F-46A1-8A73-A4084BC4627B}" dt="2019-02-11T08:57:04.646" v="284" actId="26606"/>
          <ac:spMkLst>
            <pc:docMk/>
            <pc:sldMk cId="189401346" sldId="313"/>
            <ac:spMk id="15" creationId="{E55C4676-5CA4-43E8-A82C-0CC27E7DE2FC}"/>
          </ac:spMkLst>
        </pc:spChg>
        <pc:grpChg chg="add">
          <ac:chgData name="Ooko Emmanuel" userId="3699ff1342932f2c" providerId="LiveId" clId="{4D422067-107F-46A1-8A73-A4084BC4627B}" dt="2019-02-11T08:57:04.646" v="284" actId="26606"/>
          <ac:grpSpMkLst>
            <pc:docMk/>
            <pc:sldMk cId="189401346" sldId="313"/>
            <ac:grpSpMk id="21" creationId="{77B180DA-CB68-4446-BB9E-177AA6CCD221}"/>
          </ac:grpSpMkLst>
        </pc:grpChg>
        <pc:picChg chg="add del mod ord">
          <ac:chgData name="Ooko Emmanuel" userId="3699ff1342932f2c" providerId="LiveId" clId="{4D422067-107F-46A1-8A73-A4084BC4627B}" dt="2019-02-11T08:57:04.646" v="284" actId="26606"/>
          <ac:picMkLst>
            <pc:docMk/>
            <pc:sldMk cId="189401346" sldId="313"/>
            <ac:picMk id="4" creationId="{49498CB2-0B1F-4DC0-8B2E-A1D242ACF48E}"/>
          </ac:picMkLst>
        </pc:picChg>
        <pc:picChg chg="add del">
          <ac:chgData name="Ooko Emmanuel" userId="3699ff1342932f2c" providerId="LiveId" clId="{4D422067-107F-46A1-8A73-A4084BC4627B}" dt="2019-02-11T09:00:36.550" v="286"/>
          <ac:picMkLst>
            <pc:docMk/>
            <pc:sldMk cId="189401346" sldId="313"/>
            <ac:picMk id="5" creationId="{2F056F86-5F55-44CC-AC4A-145B75165BEC}"/>
          </ac:picMkLst>
        </pc:picChg>
        <pc:cxnChg chg="add del">
          <ac:chgData name="Ooko Emmanuel" userId="3699ff1342932f2c" providerId="LiveId" clId="{4D422067-107F-46A1-8A73-A4084BC4627B}" dt="2019-02-11T08:56:21.910" v="278" actId="26606"/>
          <ac:cxnSpMkLst>
            <pc:docMk/>
            <pc:sldMk cId="189401346" sldId="313"/>
            <ac:cxnSpMk id="11" creationId="{AD455BEA-6E29-435D-A5DB-88C5853E563C}"/>
          </ac:cxnSpMkLst>
        </pc:cxnChg>
        <pc:cxnChg chg="add del">
          <ac:chgData name="Ooko Emmanuel" userId="3699ff1342932f2c" providerId="LiveId" clId="{4D422067-107F-46A1-8A73-A4084BC4627B}" dt="2019-02-11T08:57:04.646" v="284" actId="26606"/>
          <ac:cxnSpMkLst>
            <pc:docMk/>
            <pc:sldMk cId="189401346" sldId="313"/>
            <ac:cxnSpMk id="16" creationId="{26A7ED68-2693-44C8-8C3E-A627AE736772}"/>
          </ac:cxnSpMkLst>
        </pc:cxnChg>
      </pc:sldChg>
      <pc:sldChg chg="addSp delSp modSp add mod setBg">
        <pc:chgData name="Ooko Emmanuel" userId="3699ff1342932f2c" providerId="LiveId" clId="{4D422067-107F-46A1-8A73-A4084BC4627B}" dt="2019-02-11T09:25:11.921" v="343" actId="26606"/>
        <pc:sldMkLst>
          <pc:docMk/>
          <pc:sldMk cId="2718954957" sldId="314"/>
        </pc:sldMkLst>
        <pc:spChg chg="del">
          <ac:chgData name="Ooko Emmanuel" userId="3699ff1342932f2c" providerId="LiveId" clId="{4D422067-107F-46A1-8A73-A4084BC4627B}" dt="2019-02-11T09:01:04.501" v="290"/>
          <ac:spMkLst>
            <pc:docMk/>
            <pc:sldMk cId="2718954957" sldId="314"/>
            <ac:spMk id="2" creationId="{0D60CDEE-A144-483C-BE1C-C0F472472436}"/>
          </ac:spMkLst>
        </pc:spChg>
        <pc:spChg chg="del">
          <ac:chgData name="Ooko Emmanuel" userId="3699ff1342932f2c" providerId="LiveId" clId="{4D422067-107F-46A1-8A73-A4084BC4627B}" dt="2019-02-11T09:00:58.606" v="289"/>
          <ac:spMkLst>
            <pc:docMk/>
            <pc:sldMk cId="2718954957" sldId="314"/>
            <ac:spMk id="3" creationId="{8885E43E-95B7-47B0-B71C-6EFC399143AC}"/>
          </ac:spMkLst>
        </pc:spChg>
        <pc:grpChg chg="add">
          <ac:chgData name="Ooko Emmanuel" userId="3699ff1342932f2c" providerId="LiveId" clId="{4D422067-107F-46A1-8A73-A4084BC4627B}" dt="2019-02-11T09:25:11.921" v="343" actId="26606"/>
          <ac:grpSpMkLst>
            <pc:docMk/>
            <pc:sldMk cId="2718954957" sldId="314"/>
            <ac:grpSpMk id="9" creationId="{77B180DA-CB68-4446-BB9E-177AA6CCD221}"/>
          </ac:grpSpMkLst>
        </pc:grpChg>
        <pc:picChg chg="add mod">
          <ac:chgData name="Ooko Emmanuel" userId="3699ff1342932f2c" providerId="LiveId" clId="{4D422067-107F-46A1-8A73-A4084BC4627B}" dt="2019-02-11T09:25:11.921" v="343" actId="26606"/>
          <ac:picMkLst>
            <pc:docMk/>
            <pc:sldMk cId="2718954957" sldId="314"/>
            <ac:picMk id="4" creationId="{3FFBA07E-4844-4BE5-887B-9A830562A0E5}"/>
          </ac:picMkLst>
        </pc:picChg>
      </pc:sldChg>
      <pc:sldChg chg="addSp delSp modSp add mod setBg">
        <pc:chgData name="Ooko Emmanuel" userId="3699ff1342932f2c" providerId="LiveId" clId="{4D422067-107F-46A1-8A73-A4084BC4627B}" dt="2019-02-11T09:07:27.828" v="308" actId="26606"/>
        <pc:sldMkLst>
          <pc:docMk/>
          <pc:sldMk cId="230002340" sldId="315"/>
        </pc:sldMkLst>
        <pc:spChg chg="del">
          <ac:chgData name="Ooko Emmanuel" userId="3699ff1342932f2c" providerId="LiveId" clId="{4D422067-107F-46A1-8A73-A4084BC4627B}" dt="2019-02-11T09:05:02.423" v="304"/>
          <ac:spMkLst>
            <pc:docMk/>
            <pc:sldMk cId="230002340" sldId="315"/>
            <ac:spMk id="2" creationId="{2083C96D-FEDB-4611-AA05-35381F99E4CD}"/>
          </ac:spMkLst>
        </pc:spChg>
        <pc:spChg chg="del">
          <ac:chgData name="Ooko Emmanuel" userId="3699ff1342932f2c" providerId="LiveId" clId="{4D422067-107F-46A1-8A73-A4084BC4627B}" dt="2019-02-11T09:05:02.423" v="304"/>
          <ac:spMkLst>
            <pc:docMk/>
            <pc:sldMk cId="230002340" sldId="315"/>
            <ac:spMk id="3" creationId="{CA553D71-537D-4D29-A14A-BF2F8185FC5E}"/>
          </ac:spMkLst>
        </pc:spChg>
        <pc:spChg chg="add">
          <ac:chgData name="Ooko Emmanuel" userId="3699ff1342932f2c" providerId="LiveId" clId="{4D422067-107F-46A1-8A73-A4084BC4627B}" dt="2019-02-11T09:07:27.828" v="308" actId="26606"/>
          <ac:spMkLst>
            <pc:docMk/>
            <pc:sldMk cId="230002340" sldId="315"/>
            <ac:spMk id="10" creationId="{9A9DFB09-D894-4BFD-BAFE-3042CFF0CE99}"/>
          </ac:spMkLst>
        </pc:spChg>
        <pc:spChg chg="add">
          <ac:chgData name="Ooko Emmanuel" userId="3699ff1342932f2c" providerId="LiveId" clId="{4D422067-107F-46A1-8A73-A4084BC4627B}" dt="2019-02-11T09:07:27.828" v="308" actId="26606"/>
          <ac:spMkLst>
            <pc:docMk/>
            <pc:sldMk cId="230002340" sldId="315"/>
            <ac:spMk id="14" creationId="{E956DDF7-7F41-4387-96F3-F5EACC7CA185}"/>
          </ac:spMkLst>
        </pc:spChg>
        <pc:spChg chg="add">
          <ac:chgData name="Ooko Emmanuel" userId="3699ff1342932f2c" providerId="LiveId" clId="{4D422067-107F-46A1-8A73-A4084BC4627B}" dt="2019-02-11T09:07:27.828" v="308" actId="26606"/>
          <ac:spMkLst>
            <pc:docMk/>
            <pc:sldMk cId="230002340" sldId="315"/>
            <ac:spMk id="16" creationId="{4AD8082C-1C76-453B-817F-ACE1C34C933B}"/>
          </ac:spMkLst>
        </pc:spChg>
        <pc:picChg chg="add del">
          <ac:chgData name="Ooko Emmanuel" userId="3699ff1342932f2c" providerId="LiveId" clId="{4D422067-107F-46A1-8A73-A4084BC4627B}" dt="2019-02-11T09:04:52.834" v="303"/>
          <ac:picMkLst>
            <pc:docMk/>
            <pc:sldMk cId="230002340" sldId="315"/>
            <ac:picMk id="4" creationId="{16DE2107-6640-4A4B-835C-23422FF5239F}"/>
          </ac:picMkLst>
        </pc:picChg>
        <pc:picChg chg="add mod">
          <ac:chgData name="Ooko Emmanuel" userId="3699ff1342932f2c" providerId="LiveId" clId="{4D422067-107F-46A1-8A73-A4084BC4627B}" dt="2019-02-11T09:07:27.828" v="308" actId="26606"/>
          <ac:picMkLst>
            <pc:docMk/>
            <pc:sldMk cId="230002340" sldId="315"/>
            <ac:picMk id="5" creationId="{2050612B-3A1A-43BF-921F-6535729C1F34}"/>
          </ac:picMkLst>
        </pc:picChg>
        <pc:picChg chg="add">
          <ac:chgData name="Ooko Emmanuel" userId="3699ff1342932f2c" providerId="LiveId" clId="{4D422067-107F-46A1-8A73-A4084BC4627B}" dt="2019-02-11T09:07:27.828" v="308" actId="26606"/>
          <ac:picMkLst>
            <pc:docMk/>
            <pc:sldMk cId="230002340" sldId="315"/>
            <ac:picMk id="12" creationId="{0D306AF4-0B70-4A1F-9120-98D23F58FC9B}"/>
          </ac:picMkLst>
        </pc:picChg>
      </pc:sldChg>
      <pc:sldChg chg="addSp delSp modSp add mod setBg">
        <pc:chgData name="Ooko Emmanuel" userId="3699ff1342932f2c" providerId="LiveId" clId="{4D422067-107F-46A1-8A73-A4084BC4627B}" dt="2019-02-11T09:10:41.106" v="321" actId="26606"/>
        <pc:sldMkLst>
          <pc:docMk/>
          <pc:sldMk cId="1170781461" sldId="316"/>
        </pc:sldMkLst>
        <pc:spChg chg="add del">
          <ac:chgData name="Ooko Emmanuel" userId="3699ff1342932f2c" providerId="LiveId" clId="{4D422067-107F-46A1-8A73-A4084BC4627B}" dt="2019-02-11T09:10:41.106" v="321" actId="26606"/>
          <ac:spMkLst>
            <pc:docMk/>
            <pc:sldMk cId="1170781461" sldId="316"/>
            <ac:spMk id="7" creationId="{7844BD0C-18FA-4603-BDCE-8ABDE145955C}"/>
          </ac:spMkLst>
        </pc:spChg>
        <pc:spChg chg="add del">
          <ac:chgData name="Ooko Emmanuel" userId="3699ff1342932f2c" providerId="LiveId" clId="{4D422067-107F-46A1-8A73-A4084BC4627B}" dt="2019-02-11T09:10:41.106" v="321" actId="26606"/>
          <ac:spMkLst>
            <pc:docMk/>
            <pc:sldMk cId="1170781461" sldId="316"/>
            <ac:spMk id="9" creationId="{1ECDF2F2-A8C5-44F2-BC1A-8A3B9ED2A697}"/>
          </ac:spMkLst>
        </pc:spChg>
        <pc:spChg chg="add del">
          <ac:chgData name="Ooko Emmanuel" userId="3699ff1342932f2c" providerId="LiveId" clId="{4D422067-107F-46A1-8A73-A4084BC4627B}" dt="2019-02-11T09:10:31.310" v="318" actId="26606"/>
          <ac:spMkLst>
            <pc:docMk/>
            <pc:sldMk cId="1170781461" sldId="316"/>
            <ac:spMk id="14" creationId="{7844BD0C-18FA-4603-BDCE-8ABDE145955C}"/>
          </ac:spMkLst>
        </pc:spChg>
        <pc:spChg chg="add del">
          <ac:chgData name="Ooko Emmanuel" userId="3699ff1342932f2c" providerId="LiveId" clId="{4D422067-107F-46A1-8A73-A4084BC4627B}" dt="2019-02-11T09:10:31.310" v="318" actId="26606"/>
          <ac:spMkLst>
            <pc:docMk/>
            <pc:sldMk cId="1170781461" sldId="316"/>
            <ac:spMk id="16" creationId="{1ECDF2F2-A8C5-44F2-BC1A-8A3B9ED2A697}"/>
          </ac:spMkLst>
        </pc:spChg>
        <pc:spChg chg="add del">
          <ac:chgData name="Ooko Emmanuel" userId="3699ff1342932f2c" providerId="LiveId" clId="{4D422067-107F-46A1-8A73-A4084BC4627B}" dt="2019-02-11T09:10:41.094" v="320" actId="26606"/>
          <ac:spMkLst>
            <pc:docMk/>
            <pc:sldMk cId="1170781461" sldId="316"/>
            <ac:spMk id="18" creationId="{42CC47AF-02CC-4567-94AA-DEDB7DAB2054}"/>
          </ac:spMkLst>
        </pc:spChg>
        <pc:spChg chg="add del">
          <ac:chgData name="Ooko Emmanuel" userId="3699ff1342932f2c" providerId="LiveId" clId="{4D422067-107F-46A1-8A73-A4084BC4627B}" dt="2019-02-11T09:10:41.094" v="320" actId="26606"/>
          <ac:spMkLst>
            <pc:docMk/>
            <pc:sldMk cId="1170781461" sldId="316"/>
            <ac:spMk id="19" creationId="{2DE35105-F76B-4DEC-B98A-532304EA46A9}"/>
          </ac:spMkLst>
        </pc:spChg>
        <pc:spChg chg="add">
          <ac:chgData name="Ooko Emmanuel" userId="3699ff1342932f2c" providerId="LiveId" clId="{4D422067-107F-46A1-8A73-A4084BC4627B}" dt="2019-02-11T09:10:41.106" v="321" actId="26606"/>
          <ac:spMkLst>
            <pc:docMk/>
            <pc:sldMk cId="1170781461" sldId="316"/>
            <ac:spMk id="21" creationId="{7844BD0C-18FA-4603-BDCE-8ABDE145955C}"/>
          </ac:spMkLst>
        </pc:spChg>
        <pc:spChg chg="add">
          <ac:chgData name="Ooko Emmanuel" userId="3699ff1342932f2c" providerId="LiveId" clId="{4D422067-107F-46A1-8A73-A4084BC4627B}" dt="2019-02-11T09:10:41.106" v="321" actId="26606"/>
          <ac:spMkLst>
            <pc:docMk/>
            <pc:sldMk cId="1170781461" sldId="316"/>
            <ac:spMk id="22" creationId="{1ECDF2F2-A8C5-44F2-BC1A-8A3B9ED2A697}"/>
          </ac:spMkLst>
        </pc:spChg>
        <pc:picChg chg="add mod">
          <ac:chgData name="Ooko Emmanuel" userId="3699ff1342932f2c" providerId="LiveId" clId="{4D422067-107F-46A1-8A73-A4084BC4627B}" dt="2019-02-11T09:10:41.106" v="321" actId="26606"/>
          <ac:picMkLst>
            <pc:docMk/>
            <pc:sldMk cId="1170781461" sldId="316"/>
            <ac:picMk id="2" creationId="{33B6BABE-E849-4456-B18B-24C542A41BF5}"/>
          </ac:picMkLst>
        </pc:picChg>
      </pc:sldChg>
      <pc:sldChg chg="addSp delSp modSp add mod setBg">
        <pc:chgData name="Ooko Emmanuel" userId="3699ff1342932f2c" providerId="LiveId" clId="{4D422067-107F-46A1-8A73-A4084BC4627B}" dt="2019-02-11T09:13:58.863" v="328" actId="26606"/>
        <pc:sldMkLst>
          <pc:docMk/>
          <pc:sldMk cId="2434798055" sldId="317"/>
        </pc:sldMkLst>
        <pc:spChg chg="add del">
          <ac:chgData name="Ooko Emmanuel" userId="3699ff1342932f2c" providerId="LiveId" clId="{4D422067-107F-46A1-8A73-A4084BC4627B}" dt="2019-02-11T09:13:58.846" v="327" actId="26606"/>
          <ac:spMkLst>
            <pc:docMk/>
            <pc:sldMk cId="2434798055" sldId="317"/>
            <ac:spMk id="7" creationId="{F886CC28-AC64-40CF-9702-EA84BD862E4A}"/>
          </ac:spMkLst>
        </pc:spChg>
        <pc:spChg chg="add del">
          <ac:chgData name="Ooko Emmanuel" userId="3699ff1342932f2c" providerId="LiveId" clId="{4D422067-107F-46A1-8A73-A4084BC4627B}" dt="2019-02-11T09:13:58.846" v="327" actId="26606"/>
          <ac:spMkLst>
            <pc:docMk/>
            <pc:sldMk cId="2434798055" sldId="317"/>
            <ac:spMk id="9" creationId="{315D8AF2-7493-4035-BF59-322CF1CFD123}"/>
          </ac:spMkLst>
        </pc:spChg>
        <pc:spChg chg="add del">
          <ac:chgData name="Ooko Emmanuel" userId="3699ff1342932f2c" providerId="LiveId" clId="{4D422067-107F-46A1-8A73-A4084BC4627B}" dt="2019-02-11T09:13:58.846" v="327" actId="26606"/>
          <ac:spMkLst>
            <pc:docMk/>
            <pc:sldMk cId="2434798055" sldId="317"/>
            <ac:spMk id="11" creationId="{8C90889F-CF7E-4B71-A2F6-A111299FD08B}"/>
          </ac:spMkLst>
        </pc:spChg>
        <pc:spChg chg="add">
          <ac:chgData name="Ooko Emmanuel" userId="3699ff1342932f2c" providerId="LiveId" clId="{4D422067-107F-46A1-8A73-A4084BC4627B}" dt="2019-02-11T09:13:58.863" v="328" actId="26606"/>
          <ac:spMkLst>
            <pc:docMk/>
            <pc:sldMk cId="2434798055" sldId="317"/>
            <ac:spMk id="13" creationId="{7844BD0C-18FA-4603-BDCE-8ABDE145955C}"/>
          </ac:spMkLst>
        </pc:spChg>
        <pc:spChg chg="add">
          <ac:chgData name="Ooko Emmanuel" userId="3699ff1342932f2c" providerId="LiveId" clId="{4D422067-107F-46A1-8A73-A4084BC4627B}" dt="2019-02-11T09:13:58.863" v="328" actId="26606"/>
          <ac:spMkLst>
            <pc:docMk/>
            <pc:sldMk cId="2434798055" sldId="317"/>
            <ac:spMk id="14" creationId="{1ECDF2F2-A8C5-44F2-BC1A-8A3B9ED2A697}"/>
          </ac:spMkLst>
        </pc:spChg>
        <pc:picChg chg="add mod">
          <ac:chgData name="Ooko Emmanuel" userId="3699ff1342932f2c" providerId="LiveId" clId="{4D422067-107F-46A1-8A73-A4084BC4627B}" dt="2019-02-11T09:13:58.863" v="328" actId="26606"/>
          <ac:picMkLst>
            <pc:docMk/>
            <pc:sldMk cId="2434798055" sldId="317"/>
            <ac:picMk id="2" creationId="{8CE6875B-A3A1-4854-A68C-00F479FAC3B5}"/>
          </ac:picMkLst>
        </pc:picChg>
      </pc:sldChg>
      <pc:sldChg chg="addSp delSp modSp add mod setBg">
        <pc:chgData name="Ooko Emmanuel" userId="3699ff1342932f2c" providerId="LiveId" clId="{4D422067-107F-46A1-8A73-A4084BC4627B}" dt="2019-02-11T09:16:52.388" v="335" actId="26606"/>
        <pc:sldMkLst>
          <pc:docMk/>
          <pc:sldMk cId="3281917486" sldId="318"/>
        </pc:sldMkLst>
        <pc:spChg chg="add del">
          <ac:chgData name="Ooko Emmanuel" userId="3699ff1342932f2c" providerId="LiveId" clId="{4D422067-107F-46A1-8A73-A4084BC4627B}" dt="2019-02-11T09:16:52.371" v="334" actId="26606"/>
          <ac:spMkLst>
            <pc:docMk/>
            <pc:sldMk cId="3281917486" sldId="318"/>
            <ac:spMk id="7" creationId="{9A9DFB09-D894-4BFD-BAFE-3042CFF0CE99}"/>
          </ac:spMkLst>
        </pc:spChg>
        <pc:spChg chg="add del">
          <ac:chgData name="Ooko Emmanuel" userId="3699ff1342932f2c" providerId="LiveId" clId="{4D422067-107F-46A1-8A73-A4084BC4627B}" dt="2019-02-11T09:16:52.371" v="334" actId="26606"/>
          <ac:spMkLst>
            <pc:docMk/>
            <pc:sldMk cId="3281917486" sldId="318"/>
            <ac:spMk id="11" creationId="{E956DDF7-7F41-4387-96F3-F5EACC7CA185}"/>
          </ac:spMkLst>
        </pc:spChg>
        <pc:spChg chg="add del">
          <ac:chgData name="Ooko Emmanuel" userId="3699ff1342932f2c" providerId="LiveId" clId="{4D422067-107F-46A1-8A73-A4084BC4627B}" dt="2019-02-11T09:16:52.371" v="334" actId="26606"/>
          <ac:spMkLst>
            <pc:docMk/>
            <pc:sldMk cId="3281917486" sldId="318"/>
            <ac:spMk id="13" creationId="{4AD8082C-1C76-453B-817F-ACE1C34C933B}"/>
          </ac:spMkLst>
        </pc:spChg>
        <pc:spChg chg="add">
          <ac:chgData name="Ooko Emmanuel" userId="3699ff1342932f2c" providerId="LiveId" clId="{4D422067-107F-46A1-8A73-A4084BC4627B}" dt="2019-02-11T09:16:52.388" v="335" actId="26606"/>
          <ac:spMkLst>
            <pc:docMk/>
            <pc:sldMk cId="3281917486" sldId="318"/>
            <ac:spMk id="15" creationId="{7844BD0C-18FA-4603-BDCE-8ABDE145955C}"/>
          </ac:spMkLst>
        </pc:spChg>
        <pc:spChg chg="add">
          <ac:chgData name="Ooko Emmanuel" userId="3699ff1342932f2c" providerId="LiveId" clId="{4D422067-107F-46A1-8A73-A4084BC4627B}" dt="2019-02-11T09:16:52.388" v="335" actId="26606"/>
          <ac:spMkLst>
            <pc:docMk/>
            <pc:sldMk cId="3281917486" sldId="318"/>
            <ac:spMk id="16" creationId="{1ECDF2F2-A8C5-44F2-BC1A-8A3B9ED2A697}"/>
          </ac:spMkLst>
        </pc:spChg>
        <pc:picChg chg="add mod">
          <ac:chgData name="Ooko Emmanuel" userId="3699ff1342932f2c" providerId="LiveId" clId="{4D422067-107F-46A1-8A73-A4084BC4627B}" dt="2019-02-11T09:16:52.388" v="335" actId="26606"/>
          <ac:picMkLst>
            <pc:docMk/>
            <pc:sldMk cId="3281917486" sldId="318"/>
            <ac:picMk id="2" creationId="{20BC288D-12F6-4F8E-A6DE-1AF6897351A4}"/>
          </ac:picMkLst>
        </pc:picChg>
        <pc:picChg chg="add del">
          <ac:chgData name="Ooko Emmanuel" userId="3699ff1342932f2c" providerId="LiveId" clId="{4D422067-107F-46A1-8A73-A4084BC4627B}" dt="2019-02-11T09:16:52.371" v="334" actId="26606"/>
          <ac:picMkLst>
            <pc:docMk/>
            <pc:sldMk cId="3281917486" sldId="318"/>
            <ac:picMk id="9" creationId="{0D306AF4-0B70-4A1F-9120-98D23F58FC9B}"/>
          </ac:picMkLst>
        </pc:picChg>
      </pc:sldChg>
      <pc:sldChg chg="addSp delSp modSp add mod setBg">
        <pc:chgData name="Ooko Emmanuel" userId="3699ff1342932f2c" providerId="LiveId" clId="{4D422067-107F-46A1-8A73-A4084BC4627B}" dt="2019-02-11T09:37:38.742" v="368" actId="26606"/>
        <pc:sldMkLst>
          <pc:docMk/>
          <pc:sldMk cId="4004157154" sldId="319"/>
        </pc:sldMkLst>
        <pc:spChg chg="add del">
          <ac:chgData name="Ooko Emmanuel" userId="3699ff1342932f2c" providerId="LiveId" clId="{4D422067-107F-46A1-8A73-A4084BC4627B}" dt="2019-02-11T09:24:06.437" v="339" actId="26606"/>
          <ac:spMkLst>
            <pc:docMk/>
            <pc:sldMk cId="4004157154" sldId="319"/>
            <ac:spMk id="7" creationId="{42CC47AF-02CC-4567-94AA-DEDB7DAB2054}"/>
          </ac:spMkLst>
        </pc:spChg>
        <pc:spChg chg="add del">
          <ac:chgData name="Ooko Emmanuel" userId="3699ff1342932f2c" providerId="LiveId" clId="{4D422067-107F-46A1-8A73-A4084BC4627B}" dt="2019-02-11T09:24:06.437" v="339" actId="26606"/>
          <ac:spMkLst>
            <pc:docMk/>
            <pc:sldMk cId="4004157154" sldId="319"/>
            <ac:spMk id="9" creationId="{2DE35105-F76B-4DEC-B98A-532304EA46A9}"/>
          </ac:spMkLst>
        </pc:spChg>
        <pc:spChg chg="add del">
          <ac:chgData name="Ooko Emmanuel" userId="3699ff1342932f2c" providerId="LiveId" clId="{4D422067-107F-46A1-8A73-A4084BC4627B}" dt="2019-02-11T09:24:08.236" v="341" actId="26606"/>
          <ac:spMkLst>
            <pc:docMk/>
            <pc:sldMk cId="4004157154" sldId="319"/>
            <ac:spMk id="11" creationId="{2B95CAF6-FCFC-49C8-91ED-AF0669AC859B}"/>
          </ac:spMkLst>
        </pc:spChg>
        <pc:spChg chg="add del">
          <ac:chgData name="Ooko Emmanuel" userId="3699ff1342932f2c" providerId="LiveId" clId="{4D422067-107F-46A1-8A73-A4084BC4627B}" dt="2019-02-11T09:24:08.236" v="341" actId="26606"/>
          <ac:spMkLst>
            <pc:docMk/>
            <pc:sldMk cId="4004157154" sldId="319"/>
            <ac:spMk id="12" creationId="{591F9EE6-1E82-45FF-BD7E-EB3A90BC19C6}"/>
          </ac:spMkLst>
        </pc:spChg>
        <pc:spChg chg="add del">
          <ac:chgData name="Ooko Emmanuel" userId="3699ff1342932f2c" providerId="LiveId" clId="{4D422067-107F-46A1-8A73-A4084BC4627B}" dt="2019-02-11T09:30:07.605" v="356" actId="26606"/>
          <ac:spMkLst>
            <pc:docMk/>
            <pc:sldMk cId="4004157154" sldId="319"/>
            <ac:spMk id="14" creationId="{42CC47AF-02CC-4567-94AA-DEDB7DAB2054}"/>
          </ac:spMkLst>
        </pc:spChg>
        <pc:spChg chg="add del">
          <ac:chgData name="Ooko Emmanuel" userId="3699ff1342932f2c" providerId="LiveId" clId="{4D422067-107F-46A1-8A73-A4084BC4627B}" dt="2019-02-11T09:30:07.605" v="356" actId="26606"/>
          <ac:spMkLst>
            <pc:docMk/>
            <pc:sldMk cId="4004157154" sldId="319"/>
            <ac:spMk id="15" creationId="{2DE35105-F76B-4DEC-B98A-532304EA46A9}"/>
          </ac:spMkLst>
        </pc:spChg>
        <pc:spChg chg="add del">
          <ac:chgData name="Ooko Emmanuel" userId="3699ff1342932f2c" providerId="LiveId" clId="{4D422067-107F-46A1-8A73-A4084BC4627B}" dt="2019-02-11T09:37:38.742" v="368" actId="26606"/>
          <ac:spMkLst>
            <pc:docMk/>
            <pc:sldMk cId="4004157154" sldId="319"/>
            <ac:spMk id="20" creationId="{7844BD0C-18FA-4603-BDCE-8ABDE145955C}"/>
          </ac:spMkLst>
        </pc:spChg>
        <pc:spChg chg="add del">
          <ac:chgData name="Ooko Emmanuel" userId="3699ff1342932f2c" providerId="LiveId" clId="{4D422067-107F-46A1-8A73-A4084BC4627B}" dt="2019-02-11T09:37:38.742" v="368" actId="26606"/>
          <ac:spMkLst>
            <pc:docMk/>
            <pc:sldMk cId="4004157154" sldId="319"/>
            <ac:spMk id="22" creationId="{1ECDF2F2-A8C5-44F2-BC1A-8A3B9ED2A697}"/>
          </ac:spMkLst>
        </pc:spChg>
        <pc:spChg chg="add">
          <ac:chgData name="Ooko Emmanuel" userId="3699ff1342932f2c" providerId="LiveId" clId="{4D422067-107F-46A1-8A73-A4084BC4627B}" dt="2019-02-11T09:37:38.742" v="368" actId="26606"/>
          <ac:spMkLst>
            <pc:docMk/>
            <pc:sldMk cId="4004157154" sldId="319"/>
            <ac:spMk id="27" creationId="{2B95CAF6-FCFC-49C8-91ED-AF0669AC859B}"/>
          </ac:spMkLst>
        </pc:spChg>
        <pc:spChg chg="add">
          <ac:chgData name="Ooko Emmanuel" userId="3699ff1342932f2c" providerId="LiveId" clId="{4D422067-107F-46A1-8A73-A4084BC4627B}" dt="2019-02-11T09:37:38.742" v="368" actId="26606"/>
          <ac:spMkLst>
            <pc:docMk/>
            <pc:sldMk cId="4004157154" sldId="319"/>
            <ac:spMk id="29" creationId="{591F9EE6-1E82-45FF-BD7E-EB3A90BC19C6}"/>
          </ac:spMkLst>
        </pc:spChg>
        <pc:picChg chg="add mod">
          <ac:chgData name="Ooko Emmanuel" userId="3699ff1342932f2c" providerId="LiveId" clId="{4D422067-107F-46A1-8A73-A4084BC4627B}" dt="2019-02-11T09:30:07.605" v="356" actId="26606"/>
          <ac:picMkLst>
            <pc:docMk/>
            <pc:sldMk cId="4004157154" sldId="319"/>
            <ac:picMk id="2" creationId="{43C2E72B-6978-45F8-B223-E152D05D6C67}"/>
          </ac:picMkLst>
        </pc:picChg>
      </pc:sldChg>
      <pc:sldChg chg="addSp delSp modSp add mod setBg">
        <pc:chgData name="Ooko Emmanuel" userId="3699ff1342932f2c" providerId="LiveId" clId="{4D422067-107F-46A1-8A73-A4084BC4627B}" dt="2019-02-11T09:37:14.941" v="366" actId="14100"/>
        <pc:sldMkLst>
          <pc:docMk/>
          <pc:sldMk cId="70096198" sldId="320"/>
        </pc:sldMkLst>
        <pc:spChg chg="add del">
          <ac:chgData name="Ooko Emmanuel" userId="3699ff1342932f2c" providerId="LiveId" clId="{4D422067-107F-46A1-8A73-A4084BC4627B}" dt="2019-02-11T09:36:57.859" v="362" actId="26606"/>
          <ac:spMkLst>
            <pc:docMk/>
            <pc:sldMk cId="70096198" sldId="320"/>
            <ac:spMk id="7" creationId="{841BDFC4-8A74-44A2-8025-4C41AB17CF86}"/>
          </ac:spMkLst>
        </pc:spChg>
        <pc:spChg chg="add del">
          <ac:chgData name="Ooko Emmanuel" userId="3699ff1342932f2c" providerId="LiveId" clId="{4D422067-107F-46A1-8A73-A4084BC4627B}" dt="2019-02-11T09:36:57.859" v="362" actId="26606"/>
          <ac:spMkLst>
            <pc:docMk/>
            <pc:sldMk cId="70096198" sldId="320"/>
            <ac:spMk id="9" creationId="{D8BEE61E-6247-41C8-B933-FDDC329C6409}"/>
          </ac:spMkLst>
        </pc:spChg>
        <pc:spChg chg="add del">
          <ac:chgData name="Ooko Emmanuel" userId="3699ff1342932f2c" providerId="LiveId" clId="{4D422067-107F-46A1-8A73-A4084BC4627B}" dt="2019-02-11T09:36:57.859" v="362" actId="26606"/>
          <ac:spMkLst>
            <pc:docMk/>
            <pc:sldMk cId="70096198" sldId="320"/>
            <ac:spMk id="11" creationId="{C253ACAD-263B-4888-9331-71C3DEE6DA31}"/>
          </ac:spMkLst>
        </pc:spChg>
        <pc:spChg chg="add del">
          <ac:chgData name="Ooko Emmanuel" userId="3699ff1342932f2c" providerId="LiveId" clId="{4D422067-107F-46A1-8A73-A4084BC4627B}" dt="2019-02-11T09:36:57.859" v="362" actId="26606"/>
          <ac:spMkLst>
            <pc:docMk/>
            <pc:sldMk cId="70096198" sldId="320"/>
            <ac:spMk id="13" creationId="{60CB4507-4E29-4162-9DEA-38B5AC553B72}"/>
          </ac:spMkLst>
        </pc:spChg>
        <pc:spChg chg="add del">
          <ac:chgData name="Ooko Emmanuel" userId="3699ff1342932f2c" providerId="LiveId" clId="{4D422067-107F-46A1-8A73-A4084BC4627B}" dt="2019-02-11T09:36:49.013" v="359" actId="26606"/>
          <ac:spMkLst>
            <pc:docMk/>
            <pc:sldMk cId="70096198" sldId="320"/>
            <ac:spMk id="18" creationId="{B2D4DE06-B006-42B3-9BAB-933D0E8C5493}"/>
          </ac:spMkLst>
        </pc:spChg>
        <pc:spChg chg="add del">
          <ac:chgData name="Ooko Emmanuel" userId="3699ff1342932f2c" providerId="LiveId" clId="{4D422067-107F-46A1-8A73-A4084BC4627B}" dt="2019-02-11T09:36:49.013" v="359" actId="26606"/>
          <ac:spMkLst>
            <pc:docMk/>
            <pc:sldMk cId="70096198" sldId="320"/>
            <ac:spMk id="20" creationId="{D1AFAD4C-F46B-40E7-9EBA-BFFC5E4E1450}"/>
          </ac:spMkLst>
        </pc:spChg>
        <pc:spChg chg="add del">
          <ac:chgData name="Ooko Emmanuel" userId="3699ff1342932f2c" providerId="LiveId" clId="{4D422067-107F-46A1-8A73-A4084BC4627B}" dt="2019-02-11T09:36:49.013" v="359" actId="26606"/>
          <ac:spMkLst>
            <pc:docMk/>
            <pc:sldMk cId="70096198" sldId="320"/>
            <ac:spMk id="22" creationId="{A63CD774-8820-45F2-A473-DB1D746C30AC}"/>
          </ac:spMkLst>
        </pc:spChg>
        <pc:spChg chg="add del">
          <ac:chgData name="Ooko Emmanuel" userId="3699ff1342932f2c" providerId="LiveId" clId="{4D422067-107F-46A1-8A73-A4084BC4627B}" dt="2019-02-11T09:36:49.013" v="359" actId="26606"/>
          <ac:spMkLst>
            <pc:docMk/>
            <pc:sldMk cId="70096198" sldId="320"/>
            <ac:spMk id="24" creationId="{B07829AF-BD9A-4A7B-BEB5-B5EC0E710DFC}"/>
          </ac:spMkLst>
        </pc:spChg>
        <pc:spChg chg="add del">
          <ac:chgData name="Ooko Emmanuel" userId="3699ff1342932f2c" providerId="LiveId" clId="{4D422067-107F-46A1-8A73-A4084BC4627B}" dt="2019-02-11T09:36:57.846" v="361" actId="26606"/>
          <ac:spMkLst>
            <pc:docMk/>
            <pc:sldMk cId="70096198" sldId="320"/>
            <ac:spMk id="26" creationId="{841BDFC4-8A74-44A2-8025-4C41AB17CF86}"/>
          </ac:spMkLst>
        </pc:spChg>
        <pc:spChg chg="add del">
          <ac:chgData name="Ooko Emmanuel" userId="3699ff1342932f2c" providerId="LiveId" clId="{4D422067-107F-46A1-8A73-A4084BC4627B}" dt="2019-02-11T09:36:57.846" v="361" actId="26606"/>
          <ac:spMkLst>
            <pc:docMk/>
            <pc:sldMk cId="70096198" sldId="320"/>
            <ac:spMk id="27" creationId="{D8BEE61E-6247-41C8-B933-FDDC329C6409}"/>
          </ac:spMkLst>
        </pc:spChg>
        <pc:spChg chg="add del">
          <ac:chgData name="Ooko Emmanuel" userId="3699ff1342932f2c" providerId="LiveId" clId="{4D422067-107F-46A1-8A73-A4084BC4627B}" dt="2019-02-11T09:36:57.846" v="361" actId="26606"/>
          <ac:spMkLst>
            <pc:docMk/>
            <pc:sldMk cId="70096198" sldId="320"/>
            <ac:spMk id="28" creationId="{C253ACAD-263B-4888-9331-71C3DEE6DA31}"/>
          </ac:spMkLst>
        </pc:spChg>
        <pc:spChg chg="add del">
          <ac:chgData name="Ooko Emmanuel" userId="3699ff1342932f2c" providerId="LiveId" clId="{4D422067-107F-46A1-8A73-A4084BC4627B}" dt="2019-02-11T09:36:57.846" v="361" actId="26606"/>
          <ac:spMkLst>
            <pc:docMk/>
            <pc:sldMk cId="70096198" sldId="320"/>
            <ac:spMk id="29" creationId="{60CB4507-4E29-4162-9DEA-38B5AC553B72}"/>
          </ac:spMkLst>
        </pc:spChg>
        <pc:spChg chg="add">
          <ac:chgData name="Ooko Emmanuel" userId="3699ff1342932f2c" providerId="LiveId" clId="{4D422067-107F-46A1-8A73-A4084BC4627B}" dt="2019-02-11T09:36:57.859" v="362" actId="26606"/>
          <ac:spMkLst>
            <pc:docMk/>
            <pc:sldMk cId="70096198" sldId="320"/>
            <ac:spMk id="31" creationId="{2B95CAF6-FCFC-49C8-91ED-AF0669AC859B}"/>
          </ac:spMkLst>
        </pc:spChg>
        <pc:spChg chg="add">
          <ac:chgData name="Ooko Emmanuel" userId="3699ff1342932f2c" providerId="LiveId" clId="{4D422067-107F-46A1-8A73-A4084BC4627B}" dt="2019-02-11T09:36:57.859" v="362" actId="26606"/>
          <ac:spMkLst>
            <pc:docMk/>
            <pc:sldMk cId="70096198" sldId="320"/>
            <ac:spMk id="32" creationId="{591F9EE6-1E82-45FF-BD7E-EB3A90BC19C6}"/>
          </ac:spMkLst>
        </pc:spChg>
        <pc:picChg chg="add mod">
          <ac:chgData name="Ooko Emmanuel" userId="3699ff1342932f2c" providerId="LiveId" clId="{4D422067-107F-46A1-8A73-A4084BC4627B}" dt="2019-02-11T09:37:14.941" v="366" actId="14100"/>
          <ac:picMkLst>
            <pc:docMk/>
            <pc:sldMk cId="70096198" sldId="320"/>
            <ac:picMk id="2" creationId="{9118E88C-8B31-438E-8BEC-41FE19124843}"/>
          </ac:picMkLst>
        </pc:picChg>
      </pc:sldChg>
      <pc:sldChg chg="addSp delSp modSp add mod setBg">
        <pc:chgData name="Ooko Emmanuel" userId="3699ff1342932f2c" providerId="LiveId" clId="{4D422067-107F-46A1-8A73-A4084BC4627B}" dt="2019-02-11T09:37:29.799" v="367" actId="26606"/>
        <pc:sldMkLst>
          <pc:docMk/>
          <pc:sldMk cId="2374437178" sldId="321"/>
        </pc:sldMkLst>
        <pc:spChg chg="add del">
          <ac:chgData name="Ooko Emmanuel" userId="3699ff1342932f2c" providerId="LiveId" clId="{4D422067-107F-46A1-8A73-A4084BC4627B}" dt="2019-02-11T09:37:29.799" v="367" actId="26606"/>
          <ac:spMkLst>
            <pc:docMk/>
            <pc:sldMk cId="2374437178" sldId="321"/>
            <ac:spMk id="7" creationId="{7844BD0C-18FA-4603-BDCE-8ABDE145955C}"/>
          </ac:spMkLst>
        </pc:spChg>
        <pc:spChg chg="add del">
          <ac:chgData name="Ooko Emmanuel" userId="3699ff1342932f2c" providerId="LiveId" clId="{4D422067-107F-46A1-8A73-A4084BC4627B}" dt="2019-02-11T09:37:29.799" v="367" actId="26606"/>
          <ac:spMkLst>
            <pc:docMk/>
            <pc:sldMk cId="2374437178" sldId="321"/>
            <ac:spMk id="9" creationId="{1ECDF2F2-A8C5-44F2-BC1A-8A3B9ED2A697}"/>
          </ac:spMkLst>
        </pc:spChg>
        <pc:spChg chg="add">
          <ac:chgData name="Ooko Emmanuel" userId="3699ff1342932f2c" providerId="LiveId" clId="{4D422067-107F-46A1-8A73-A4084BC4627B}" dt="2019-02-11T09:37:29.799" v="367" actId="26606"/>
          <ac:spMkLst>
            <pc:docMk/>
            <pc:sldMk cId="2374437178" sldId="321"/>
            <ac:spMk id="14" creationId="{2B95CAF6-FCFC-49C8-91ED-AF0669AC859B}"/>
          </ac:spMkLst>
        </pc:spChg>
        <pc:spChg chg="add">
          <ac:chgData name="Ooko Emmanuel" userId="3699ff1342932f2c" providerId="LiveId" clId="{4D422067-107F-46A1-8A73-A4084BC4627B}" dt="2019-02-11T09:37:29.799" v="367" actId="26606"/>
          <ac:spMkLst>
            <pc:docMk/>
            <pc:sldMk cId="2374437178" sldId="321"/>
            <ac:spMk id="16" creationId="{591F9EE6-1E82-45FF-BD7E-EB3A90BC19C6}"/>
          </ac:spMkLst>
        </pc:spChg>
        <pc:picChg chg="add mod">
          <ac:chgData name="Ooko Emmanuel" userId="3699ff1342932f2c" providerId="LiveId" clId="{4D422067-107F-46A1-8A73-A4084BC4627B}" dt="2019-02-11T09:29:50.450" v="355" actId="26606"/>
          <ac:picMkLst>
            <pc:docMk/>
            <pc:sldMk cId="2374437178" sldId="321"/>
            <ac:picMk id="2" creationId="{93FDD874-1086-4E8F-BE71-212AB89FD2B5}"/>
          </ac:picMkLst>
        </pc:picChg>
      </pc:sldChg>
      <pc:sldChg chg="addSp modSp add mod setBg">
        <pc:chgData name="Ooko Emmanuel" userId="3699ff1342932f2c" providerId="LiveId" clId="{4D422067-107F-46A1-8A73-A4084BC4627B}" dt="2019-02-11T09:40:09.125" v="372" actId="27614"/>
        <pc:sldMkLst>
          <pc:docMk/>
          <pc:sldMk cId="103167323" sldId="322"/>
        </pc:sldMkLst>
        <pc:spChg chg="add">
          <ac:chgData name="Ooko Emmanuel" userId="3699ff1342932f2c" providerId="LiveId" clId="{4D422067-107F-46A1-8A73-A4084BC4627B}" dt="2019-02-11T09:39:45.822" v="370" actId="26606"/>
          <ac:spMkLst>
            <pc:docMk/>
            <pc:sldMk cId="103167323" sldId="322"/>
            <ac:spMk id="7" creationId="{2B95CAF6-FCFC-49C8-91ED-AF0669AC859B}"/>
          </ac:spMkLst>
        </pc:spChg>
        <pc:spChg chg="add">
          <ac:chgData name="Ooko Emmanuel" userId="3699ff1342932f2c" providerId="LiveId" clId="{4D422067-107F-46A1-8A73-A4084BC4627B}" dt="2019-02-11T09:39:45.822" v="370" actId="26606"/>
          <ac:spMkLst>
            <pc:docMk/>
            <pc:sldMk cId="103167323" sldId="322"/>
            <ac:spMk id="9" creationId="{591F9EE6-1E82-45FF-BD7E-EB3A90BC19C6}"/>
          </ac:spMkLst>
        </pc:spChg>
        <pc:picChg chg="add mod">
          <ac:chgData name="Ooko Emmanuel" userId="3699ff1342932f2c" providerId="LiveId" clId="{4D422067-107F-46A1-8A73-A4084BC4627B}" dt="2019-02-11T09:40:09.125" v="372" actId="27614"/>
          <ac:picMkLst>
            <pc:docMk/>
            <pc:sldMk cId="103167323" sldId="322"/>
            <ac:picMk id="2" creationId="{DEEED4D2-E47A-477F-9A53-2E514804C919}"/>
          </ac:picMkLst>
        </pc:picChg>
      </pc:sldChg>
      <pc:sldChg chg="addSp modSp add mod setBg">
        <pc:chgData name="Ooko Emmanuel" userId="3699ff1342932f2c" providerId="LiveId" clId="{4D422067-107F-46A1-8A73-A4084BC4627B}" dt="2019-02-11T09:41:36.673" v="380" actId="14100"/>
        <pc:sldMkLst>
          <pc:docMk/>
          <pc:sldMk cId="1222184479" sldId="323"/>
        </pc:sldMkLst>
        <pc:spChg chg="add">
          <ac:chgData name="Ooko Emmanuel" userId="3699ff1342932f2c" providerId="LiveId" clId="{4D422067-107F-46A1-8A73-A4084BC4627B}" dt="2019-02-11T09:41:15.868" v="376" actId="26606"/>
          <ac:spMkLst>
            <pc:docMk/>
            <pc:sldMk cId="1222184479" sldId="323"/>
            <ac:spMk id="7" creationId="{2B95CAF6-FCFC-49C8-91ED-AF0669AC859B}"/>
          </ac:spMkLst>
        </pc:spChg>
        <pc:spChg chg="add">
          <ac:chgData name="Ooko Emmanuel" userId="3699ff1342932f2c" providerId="LiveId" clId="{4D422067-107F-46A1-8A73-A4084BC4627B}" dt="2019-02-11T09:41:15.868" v="376" actId="26606"/>
          <ac:spMkLst>
            <pc:docMk/>
            <pc:sldMk cId="1222184479" sldId="323"/>
            <ac:spMk id="9" creationId="{591F9EE6-1E82-45FF-BD7E-EB3A90BC19C6}"/>
          </ac:spMkLst>
        </pc:spChg>
        <pc:picChg chg="add mod">
          <ac:chgData name="Ooko Emmanuel" userId="3699ff1342932f2c" providerId="LiveId" clId="{4D422067-107F-46A1-8A73-A4084BC4627B}" dt="2019-02-11T09:41:36.673" v="380" actId="14100"/>
          <ac:picMkLst>
            <pc:docMk/>
            <pc:sldMk cId="1222184479" sldId="323"/>
            <ac:picMk id="2" creationId="{C9E1413D-DAC6-4ED9-A326-E07931B5B5B0}"/>
          </ac:picMkLst>
        </pc:picChg>
      </pc:sldChg>
      <pc:sldChg chg="addSp modSp add mod setBg">
        <pc:chgData name="Ooko Emmanuel" userId="3699ff1342932f2c" providerId="LiveId" clId="{4D422067-107F-46A1-8A73-A4084BC4627B}" dt="2019-02-11T09:43:54.589" v="383" actId="26606"/>
        <pc:sldMkLst>
          <pc:docMk/>
          <pc:sldMk cId="4143357104" sldId="324"/>
        </pc:sldMkLst>
        <pc:spChg chg="add">
          <ac:chgData name="Ooko Emmanuel" userId="3699ff1342932f2c" providerId="LiveId" clId="{4D422067-107F-46A1-8A73-A4084BC4627B}" dt="2019-02-11T09:43:54.589" v="383" actId="26606"/>
          <ac:spMkLst>
            <pc:docMk/>
            <pc:sldMk cId="4143357104" sldId="324"/>
            <ac:spMk id="7" creationId="{7844BD0C-18FA-4603-BDCE-8ABDE145955C}"/>
          </ac:spMkLst>
        </pc:spChg>
        <pc:spChg chg="add">
          <ac:chgData name="Ooko Emmanuel" userId="3699ff1342932f2c" providerId="LiveId" clId="{4D422067-107F-46A1-8A73-A4084BC4627B}" dt="2019-02-11T09:43:54.589" v="383" actId="26606"/>
          <ac:spMkLst>
            <pc:docMk/>
            <pc:sldMk cId="4143357104" sldId="324"/>
            <ac:spMk id="9" creationId="{1ECDF2F2-A8C5-44F2-BC1A-8A3B9ED2A697}"/>
          </ac:spMkLst>
        </pc:spChg>
        <pc:picChg chg="add mod">
          <ac:chgData name="Ooko Emmanuel" userId="3699ff1342932f2c" providerId="LiveId" clId="{4D422067-107F-46A1-8A73-A4084BC4627B}" dt="2019-02-11T09:43:54.589" v="383" actId="26606"/>
          <ac:picMkLst>
            <pc:docMk/>
            <pc:sldMk cId="4143357104" sldId="324"/>
            <ac:picMk id="2" creationId="{BB1AFCEB-3914-4635-8DA1-F04E0D70B0E7}"/>
          </ac:picMkLst>
        </pc:picChg>
      </pc:sldChg>
      <pc:sldChg chg="addSp delSp add del ord">
        <pc:chgData name="Ooko Emmanuel" userId="3699ff1342932f2c" providerId="LiveId" clId="{4D422067-107F-46A1-8A73-A4084BC4627B}" dt="2019-02-11T10:53:25.010" v="470" actId="2696"/>
        <pc:sldMkLst>
          <pc:docMk/>
          <pc:sldMk cId="2952682453" sldId="325"/>
        </pc:sldMkLst>
        <pc:spChg chg="add del">
          <ac:chgData name="Ooko Emmanuel" userId="3699ff1342932f2c" providerId="LiveId" clId="{4D422067-107F-46A1-8A73-A4084BC4627B}" dt="2019-02-11T10:42:42.005" v="386"/>
          <ac:spMkLst>
            <pc:docMk/>
            <pc:sldMk cId="2952682453" sldId="325"/>
            <ac:spMk id="2" creationId="{15379CD2-9426-43ED-A3CE-FAC95E6A5E11}"/>
          </ac:spMkLst>
        </pc:spChg>
      </pc:sldChg>
      <pc:sldChg chg="modSp add">
        <pc:chgData name="Ooko Emmanuel" userId="3699ff1342932f2c" providerId="LiveId" clId="{4D422067-107F-46A1-8A73-A4084BC4627B}" dt="2019-02-11T13:04:55.542" v="547" actId="20577"/>
        <pc:sldMkLst>
          <pc:docMk/>
          <pc:sldMk cId="2235458245" sldId="326"/>
        </pc:sldMkLst>
        <pc:spChg chg="mod">
          <ac:chgData name="Ooko Emmanuel" userId="3699ff1342932f2c" providerId="LiveId" clId="{4D422067-107F-46A1-8A73-A4084BC4627B}" dt="2019-02-11T13:04:55.542" v="547" actId="20577"/>
          <ac:spMkLst>
            <pc:docMk/>
            <pc:sldMk cId="2235458245" sldId="326"/>
            <ac:spMk id="304" creationId="{00000000-0000-0000-0000-000000000000}"/>
          </ac:spMkLst>
        </pc:spChg>
      </pc:sldChg>
      <pc:sldChg chg="modSp add del">
        <pc:chgData name="Ooko Emmanuel" userId="3699ff1342932f2c" providerId="LiveId" clId="{4D422067-107F-46A1-8A73-A4084BC4627B}" dt="2019-02-11T15:58:22.624" v="669" actId="2696"/>
        <pc:sldMkLst>
          <pc:docMk/>
          <pc:sldMk cId="848185216" sldId="327"/>
        </pc:sldMkLst>
        <pc:spChg chg="mod">
          <ac:chgData name="Ooko Emmanuel" userId="3699ff1342932f2c" providerId="LiveId" clId="{4D422067-107F-46A1-8A73-A4084BC4627B}" dt="2019-02-11T10:46:09.411" v="419" actId="1076"/>
          <ac:spMkLst>
            <pc:docMk/>
            <pc:sldMk cId="848185216" sldId="327"/>
            <ac:spMk id="303" creationId="{00000000-0000-0000-0000-000000000000}"/>
          </ac:spMkLst>
        </pc:spChg>
        <pc:spChg chg="mod">
          <ac:chgData name="Ooko Emmanuel" userId="3699ff1342932f2c" providerId="LiveId" clId="{4D422067-107F-46A1-8A73-A4084BC4627B}" dt="2019-02-11T10:46:07.556" v="418" actId="20577"/>
          <ac:spMkLst>
            <pc:docMk/>
            <pc:sldMk cId="848185216" sldId="327"/>
            <ac:spMk id="304" creationId="{00000000-0000-0000-0000-000000000000}"/>
          </ac:spMkLst>
        </pc:spChg>
      </pc:sldChg>
      <pc:sldChg chg="add del">
        <pc:chgData name="Ooko Emmanuel" userId="3699ff1342932f2c" providerId="LiveId" clId="{4D422067-107F-46A1-8A73-A4084BC4627B}" dt="2019-02-11T10:45:01.749" v="407" actId="2696"/>
        <pc:sldMkLst>
          <pc:docMk/>
          <pc:sldMk cId="2077806477" sldId="327"/>
        </pc:sldMkLst>
      </pc:sldChg>
      <pc:sldChg chg="modSp add del ord">
        <pc:chgData name="Ooko Emmanuel" userId="3699ff1342932f2c" providerId="LiveId" clId="{4D422067-107F-46A1-8A73-A4084BC4627B}" dt="2019-02-11T13:00:19.690" v="542" actId="2696"/>
        <pc:sldMkLst>
          <pc:docMk/>
          <pc:sldMk cId="3970779114" sldId="328"/>
        </pc:sldMkLst>
        <pc:spChg chg="mod">
          <ac:chgData name="Ooko Emmanuel" userId="3699ff1342932f2c" providerId="LiveId" clId="{4D422067-107F-46A1-8A73-A4084BC4627B}" dt="2019-02-11T10:48:30.246" v="443" actId="20577"/>
          <ac:spMkLst>
            <pc:docMk/>
            <pc:sldMk cId="3970779114" sldId="328"/>
            <ac:spMk id="304" creationId="{00000000-0000-0000-0000-000000000000}"/>
          </ac:spMkLst>
        </pc:spChg>
      </pc:sldChg>
      <pc:sldChg chg="modSp add">
        <pc:chgData name="Ooko Emmanuel" userId="3699ff1342932f2c" providerId="LiveId" clId="{4D422067-107F-46A1-8A73-A4084BC4627B}" dt="2019-02-11T10:47:20.721" v="426" actId="20577"/>
        <pc:sldMkLst>
          <pc:docMk/>
          <pc:sldMk cId="1926104141" sldId="329"/>
        </pc:sldMkLst>
        <pc:spChg chg="mod">
          <ac:chgData name="Ooko Emmanuel" userId="3699ff1342932f2c" providerId="LiveId" clId="{4D422067-107F-46A1-8A73-A4084BC4627B}" dt="2019-02-11T10:47:20.721" v="426" actId="20577"/>
          <ac:spMkLst>
            <pc:docMk/>
            <pc:sldMk cId="1926104141" sldId="329"/>
            <ac:spMk id="304" creationId="{00000000-0000-0000-0000-000000000000}"/>
          </ac:spMkLst>
        </pc:spChg>
      </pc:sldChg>
      <pc:sldChg chg="modSp add">
        <pc:chgData name="Ooko Emmanuel" userId="3699ff1342932f2c" providerId="LiveId" clId="{4D422067-107F-46A1-8A73-A4084BC4627B}" dt="2019-02-11T10:49:04.610" v="445" actId="20577"/>
        <pc:sldMkLst>
          <pc:docMk/>
          <pc:sldMk cId="3728970662" sldId="330"/>
        </pc:sldMkLst>
        <pc:spChg chg="mod">
          <ac:chgData name="Ooko Emmanuel" userId="3699ff1342932f2c" providerId="LiveId" clId="{4D422067-107F-46A1-8A73-A4084BC4627B}" dt="2019-02-11T10:49:04.610" v="445" actId="20577"/>
          <ac:spMkLst>
            <pc:docMk/>
            <pc:sldMk cId="3728970662" sldId="330"/>
            <ac:spMk id="304" creationId="{00000000-0000-0000-0000-000000000000}"/>
          </ac:spMkLst>
        </pc:spChg>
      </pc:sldChg>
      <pc:sldChg chg="addSp delSp modSp add">
        <pc:chgData name="Ooko Emmanuel" userId="3699ff1342932f2c" providerId="LiveId" clId="{4D422067-107F-46A1-8A73-A4084BC4627B}" dt="2019-02-11T10:56:03.889" v="478" actId="1076"/>
        <pc:sldMkLst>
          <pc:docMk/>
          <pc:sldMk cId="48445249" sldId="331"/>
        </pc:sldMkLst>
        <pc:spChg chg="add mod">
          <ac:chgData name="Ooko Emmanuel" userId="3699ff1342932f2c" providerId="LiveId" clId="{4D422067-107F-46A1-8A73-A4084BC4627B}" dt="2019-02-11T10:52:12.155" v="464" actId="1076"/>
          <ac:spMkLst>
            <pc:docMk/>
            <pc:sldMk cId="48445249" sldId="331"/>
            <ac:spMk id="4" creationId="{CA94614D-FAD4-4220-AE56-27CEB5D0A48D}"/>
          </ac:spMkLst>
        </pc:spChg>
        <pc:spChg chg="add del">
          <ac:chgData name="Ooko Emmanuel" userId="3699ff1342932f2c" providerId="LiveId" clId="{4D422067-107F-46A1-8A73-A4084BC4627B}" dt="2019-02-11T10:52:47.644" v="466"/>
          <ac:spMkLst>
            <pc:docMk/>
            <pc:sldMk cId="48445249" sldId="331"/>
            <ac:spMk id="5" creationId="{1C9B017E-F9A7-4A0A-863B-96A65E31E8DD}"/>
          </ac:spMkLst>
        </pc:spChg>
        <pc:spChg chg="add mod">
          <ac:chgData name="Ooko Emmanuel" userId="3699ff1342932f2c" providerId="LiveId" clId="{4D422067-107F-46A1-8A73-A4084BC4627B}" dt="2019-02-11T10:53:10.635" v="468" actId="1076"/>
          <ac:spMkLst>
            <pc:docMk/>
            <pc:sldMk cId="48445249" sldId="331"/>
            <ac:spMk id="6" creationId="{9AE530F4-4987-466B-9995-00D4B603B210}"/>
          </ac:spMkLst>
        </pc:spChg>
        <pc:spChg chg="mod">
          <ac:chgData name="Ooko Emmanuel" userId="3699ff1342932f2c" providerId="LiveId" clId="{4D422067-107F-46A1-8A73-A4084BC4627B}" dt="2019-02-11T10:56:03.889" v="478" actId="1076"/>
          <ac:spMkLst>
            <pc:docMk/>
            <pc:sldMk cId="48445249" sldId="331"/>
            <ac:spMk id="303" creationId="{00000000-0000-0000-0000-000000000000}"/>
          </ac:spMkLst>
        </pc:spChg>
        <pc:spChg chg="del mod">
          <ac:chgData name="Ooko Emmanuel" userId="3699ff1342932f2c" providerId="LiveId" clId="{4D422067-107F-46A1-8A73-A4084BC4627B}" dt="2019-02-11T10:52:07.110" v="463"/>
          <ac:spMkLst>
            <pc:docMk/>
            <pc:sldMk cId="48445249" sldId="331"/>
            <ac:spMk id="304" creationId="{00000000-0000-0000-0000-000000000000}"/>
          </ac:spMkLst>
        </pc:spChg>
      </pc:sldChg>
      <pc:sldChg chg="add del">
        <pc:chgData name="Ooko Emmanuel" userId="3699ff1342932f2c" providerId="LiveId" clId="{4D422067-107F-46A1-8A73-A4084BC4627B}" dt="2019-02-11T10:54:37.301" v="473" actId="2696"/>
        <pc:sldMkLst>
          <pc:docMk/>
          <pc:sldMk cId="825081854" sldId="332"/>
        </pc:sldMkLst>
      </pc:sldChg>
      <pc:sldChg chg="modSp add">
        <pc:chgData name="Ooko Emmanuel" userId="3699ff1342932f2c" providerId="LiveId" clId="{4D422067-107F-46A1-8A73-A4084BC4627B}" dt="2019-02-11T16:43:06.480" v="925" actId="20577"/>
        <pc:sldMkLst>
          <pc:docMk/>
          <pc:sldMk cId="2388589078" sldId="332"/>
        </pc:sldMkLst>
        <pc:spChg chg="mod">
          <ac:chgData name="Ooko Emmanuel" userId="3699ff1342932f2c" providerId="LiveId" clId="{4D422067-107F-46A1-8A73-A4084BC4627B}" dt="2019-02-11T16:32:24.036" v="901" actId="20577"/>
          <ac:spMkLst>
            <pc:docMk/>
            <pc:sldMk cId="2388589078" sldId="332"/>
            <ac:spMk id="2" creationId="{75B5AEC5-1AF2-49B0-86AC-B8E17DB0D0D0}"/>
          </ac:spMkLst>
        </pc:spChg>
        <pc:spChg chg="mod">
          <ac:chgData name="Ooko Emmanuel" userId="3699ff1342932f2c" providerId="LiveId" clId="{4D422067-107F-46A1-8A73-A4084BC4627B}" dt="2019-02-11T16:43:06.480" v="925" actId="20577"/>
          <ac:spMkLst>
            <pc:docMk/>
            <pc:sldMk cId="2388589078" sldId="332"/>
            <ac:spMk id="3" creationId="{56BC6890-0EEE-4F17-8C3F-DEAABBF82B9B}"/>
          </ac:spMkLst>
        </pc:spChg>
      </pc:sldChg>
      <pc:sldChg chg="addSp delSp modSp add">
        <pc:chgData name="Ooko Emmanuel" userId="3699ff1342932f2c" providerId="LiveId" clId="{4D422067-107F-46A1-8A73-A4084BC4627B}" dt="2019-02-11T16:32:29.573" v="903" actId="20577"/>
        <pc:sldMkLst>
          <pc:docMk/>
          <pc:sldMk cId="1809667860" sldId="333"/>
        </pc:sldMkLst>
        <pc:spChg chg="mod">
          <ac:chgData name="Ooko Emmanuel" userId="3699ff1342932f2c" providerId="LiveId" clId="{4D422067-107F-46A1-8A73-A4084BC4627B}" dt="2019-02-11T16:32:29.573" v="903" actId="20577"/>
          <ac:spMkLst>
            <pc:docMk/>
            <pc:sldMk cId="1809667860" sldId="333"/>
            <ac:spMk id="2" creationId="{75B5AEC5-1AF2-49B0-86AC-B8E17DB0D0D0}"/>
          </ac:spMkLst>
        </pc:spChg>
        <pc:spChg chg="mod">
          <ac:chgData name="Ooko Emmanuel" userId="3699ff1342932f2c" providerId="LiveId" clId="{4D422067-107F-46A1-8A73-A4084BC4627B}" dt="2019-02-11T16:29:06.328" v="864" actId="5793"/>
          <ac:spMkLst>
            <pc:docMk/>
            <pc:sldMk cId="1809667860" sldId="333"/>
            <ac:spMk id="3" creationId="{56BC6890-0EEE-4F17-8C3F-DEAABBF82B9B}"/>
          </ac:spMkLst>
        </pc:spChg>
        <pc:spChg chg="add del">
          <ac:chgData name="Ooko Emmanuel" userId="3699ff1342932f2c" providerId="LiveId" clId="{4D422067-107F-46A1-8A73-A4084BC4627B}" dt="2019-02-11T16:27:27.047" v="853"/>
          <ac:spMkLst>
            <pc:docMk/>
            <pc:sldMk cId="1809667860" sldId="333"/>
            <ac:spMk id="4" creationId="{3EC1CADF-C47B-41DA-916B-C61923DFAA66}"/>
          </ac:spMkLst>
        </pc:spChg>
      </pc:sldChg>
      <pc:sldChg chg="modSp add">
        <pc:chgData name="Ooko Emmanuel" userId="3699ff1342932f2c" providerId="LiveId" clId="{4D422067-107F-46A1-8A73-A4084BC4627B}" dt="2019-02-11T16:34:11.727" v="914" actId="20577"/>
        <pc:sldMkLst>
          <pc:docMk/>
          <pc:sldMk cId="123131801" sldId="334"/>
        </pc:sldMkLst>
        <pc:spChg chg="mod">
          <ac:chgData name="Ooko Emmanuel" userId="3699ff1342932f2c" providerId="LiveId" clId="{4D422067-107F-46A1-8A73-A4084BC4627B}" dt="2019-02-11T16:34:11.727" v="914" actId="20577"/>
          <ac:spMkLst>
            <pc:docMk/>
            <pc:sldMk cId="123131801" sldId="334"/>
            <ac:spMk id="2" creationId="{75B5AEC5-1AF2-49B0-86AC-B8E17DB0D0D0}"/>
          </ac:spMkLst>
        </pc:spChg>
        <pc:spChg chg="mod">
          <ac:chgData name="Ooko Emmanuel" userId="3699ff1342932f2c" providerId="LiveId" clId="{4D422067-107F-46A1-8A73-A4084BC4627B}" dt="2019-02-11T16:33:50.385" v="904"/>
          <ac:spMkLst>
            <pc:docMk/>
            <pc:sldMk cId="123131801" sldId="334"/>
            <ac:spMk id="3" creationId="{56BC6890-0EEE-4F17-8C3F-DEAABBF82B9B}"/>
          </ac:spMkLst>
        </pc:spChg>
      </pc:sldChg>
      <pc:sldChg chg="add del">
        <pc:chgData name="Ooko Emmanuel" userId="3699ff1342932f2c" providerId="LiveId" clId="{4D422067-107F-46A1-8A73-A4084BC4627B}" dt="2019-02-11T10:55:19.605" v="477" actId="2696"/>
        <pc:sldMkLst>
          <pc:docMk/>
          <pc:sldMk cId="1991310002" sldId="334"/>
        </pc:sldMkLst>
      </pc:sldChg>
      <pc:sldChg chg="addSp modSp add mod setBg">
        <pc:chgData name="Ooko Emmanuel" userId="3699ff1342932f2c" providerId="LiveId" clId="{4D422067-107F-46A1-8A73-A4084BC4627B}" dt="2019-02-11T16:04:49.937" v="851" actId="20577"/>
        <pc:sldMkLst>
          <pc:docMk/>
          <pc:sldMk cId="3748908071" sldId="335"/>
        </pc:sldMkLst>
        <pc:spChg chg="mod">
          <ac:chgData name="Ooko Emmanuel" userId="3699ff1342932f2c" providerId="LiveId" clId="{4D422067-107F-46A1-8A73-A4084BC4627B}" dt="2019-02-11T16:04:49.937" v="851" actId="20577"/>
          <ac:spMkLst>
            <pc:docMk/>
            <pc:sldMk cId="3748908071" sldId="335"/>
            <ac:spMk id="2" creationId="{75B5AEC5-1AF2-49B0-86AC-B8E17DB0D0D0}"/>
          </ac:spMkLst>
        </pc:spChg>
        <pc:spChg chg="mod ord">
          <ac:chgData name="Ooko Emmanuel" userId="3699ff1342932f2c" providerId="LiveId" clId="{4D422067-107F-46A1-8A73-A4084BC4627B}" dt="2019-02-11T16:04:18.737" v="849" actId="14100"/>
          <ac:spMkLst>
            <pc:docMk/>
            <pc:sldMk cId="3748908071" sldId="335"/>
            <ac:spMk id="3" creationId="{56BC6890-0EEE-4F17-8C3F-DEAABBF82B9B}"/>
          </ac:spMkLst>
        </pc:spChg>
        <pc:spChg chg="add">
          <ac:chgData name="Ooko Emmanuel" userId="3699ff1342932f2c" providerId="LiveId" clId="{4D422067-107F-46A1-8A73-A4084BC4627B}" dt="2019-02-11T16:03:55.540" v="846" actId="26606"/>
          <ac:spMkLst>
            <pc:docMk/>
            <pc:sldMk cId="3748908071" sldId="335"/>
            <ac:spMk id="15" creationId="{3D877858-43DB-478C-BC84-9DACF1A10CCC}"/>
          </ac:spMkLst>
        </pc:spChg>
        <pc:grpChg chg="add">
          <ac:chgData name="Ooko Emmanuel" userId="3699ff1342932f2c" providerId="LiveId" clId="{4D422067-107F-46A1-8A73-A4084BC4627B}" dt="2019-02-11T16:03:55.540" v="846" actId="26606"/>
          <ac:grpSpMkLst>
            <pc:docMk/>
            <pc:sldMk cId="3748908071" sldId="335"/>
            <ac:grpSpMk id="9" creationId="{F7FD9B28-D4CE-4960-9CA8-20C433BC287C}"/>
          </ac:grpSpMkLst>
        </pc:grpChg>
        <pc:picChg chg="add mod">
          <ac:chgData name="Ooko Emmanuel" userId="3699ff1342932f2c" providerId="LiveId" clId="{4D422067-107F-46A1-8A73-A4084BC4627B}" dt="2019-02-11T16:03:59.355" v="847" actId="1076"/>
          <ac:picMkLst>
            <pc:docMk/>
            <pc:sldMk cId="3748908071" sldId="335"/>
            <ac:picMk id="4" creationId="{62DA12DF-EC29-44EE-BB6E-9DF8890CD70C}"/>
          </ac:picMkLst>
        </pc:picChg>
        <pc:cxnChg chg="add">
          <ac:chgData name="Ooko Emmanuel" userId="3699ff1342932f2c" providerId="LiveId" clId="{4D422067-107F-46A1-8A73-A4084BC4627B}" dt="2019-02-11T16:03:55.540" v="846" actId="26606"/>
          <ac:cxnSpMkLst>
            <pc:docMk/>
            <pc:sldMk cId="3748908071" sldId="335"/>
            <ac:cxnSpMk id="13" creationId="{D7B5CF36-88AE-4085-B580-4618B482816D}"/>
          </ac:cxnSpMkLst>
        </pc:cxnChg>
        <pc:cxnChg chg="add">
          <ac:chgData name="Ooko Emmanuel" userId="3699ff1342932f2c" providerId="LiveId" clId="{4D422067-107F-46A1-8A73-A4084BC4627B}" dt="2019-02-11T16:03:55.540" v="846" actId="26606"/>
          <ac:cxnSpMkLst>
            <pc:docMk/>
            <pc:sldMk cId="3748908071" sldId="335"/>
            <ac:cxnSpMk id="17" creationId="{D4170ABC-ADB2-4391-89AD-49DF2FC59947}"/>
          </ac:cxnSpMkLst>
        </pc:cxnChg>
      </pc:sldChg>
      <pc:sldChg chg="addSp delSp modSp add ord">
        <pc:chgData name="Ooko Emmanuel" userId="3699ff1342932f2c" providerId="LiveId" clId="{4D422067-107F-46A1-8A73-A4084BC4627B}" dt="2019-02-11T15:50:27.869" v="639" actId="20577"/>
        <pc:sldMkLst>
          <pc:docMk/>
          <pc:sldMk cId="3265942578" sldId="336"/>
        </pc:sldMkLst>
        <pc:spChg chg="mod">
          <ac:chgData name="Ooko Emmanuel" userId="3699ff1342932f2c" providerId="LiveId" clId="{4D422067-107F-46A1-8A73-A4084BC4627B}" dt="2019-02-11T15:50:27.869" v="639" actId="20577"/>
          <ac:spMkLst>
            <pc:docMk/>
            <pc:sldMk cId="3265942578" sldId="336"/>
            <ac:spMk id="2" creationId="{75B5AEC5-1AF2-49B0-86AC-B8E17DB0D0D0}"/>
          </ac:spMkLst>
        </pc:spChg>
        <pc:spChg chg="mod">
          <ac:chgData name="Ooko Emmanuel" userId="3699ff1342932f2c" providerId="LiveId" clId="{4D422067-107F-46A1-8A73-A4084BC4627B}" dt="2019-02-11T15:45:08.070" v="628" actId="5793"/>
          <ac:spMkLst>
            <pc:docMk/>
            <pc:sldMk cId="3265942578" sldId="336"/>
            <ac:spMk id="3" creationId="{56BC6890-0EEE-4F17-8C3F-DEAABBF82B9B}"/>
          </ac:spMkLst>
        </pc:spChg>
        <pc:spChg chg="add del">
          <ac:chgData name="Ooko Emmanuel" userId="3699ff1342932f2c" providerId="LiveId" clId="{4D422067-107F-46A1-8A73-A4084BC4627B}" dt="2019-02-11T15:44:03.792" v="598"/>
          <ac:spMkLst>
            <pc:docMk/>
            <pc:sldMk cId="3265942578" sldId="336"/>
            <ac:spMk id="4" creationId="{ADEB14CB-F22D-4BDF-8A5C-3DCCE7DEDC31}"/>
          </ac:spMkLst>
        </pc:spChg>
      </pc:sldChg>
      <pc:sldChg chg="modSp add ord">
        <pc:chgData name="Ooko Emmanuel" userId="3699ff1342932f2c" providerId="LiveId" clId="{4D422067-107F-46A1-8A73-A4084BC4627B}" dt="2019-02-11T15:51:38.523" v="662" actId="20577"/>
        <pc:sldMkLst>
          <pc:docMk/>
          <pc:sldMk cId="389815848" sldId="337"/>
        </pc:sldMkLst>
        <pc:spChg chg="mod">
          <ac:chgData name="Ooko Emmanuel" userId="3699ff1342932f2c" providerId="LiveId" clId="{4D422067-107F-46A1-8A73-A4084BC4627B}" dt="2019-02-11T15:51:38.523" v="662" actId="20577"/>
          <ac:spMkLst>
            <pc:docMk/>
            <pc:sldMk cId="389815848" sldId="337"/>
            <ac:spMk id="2" creationId="{75B5AEC5-1AF2-49B0-86AC-B8E17DB0D0D0}"/>
          </ac:spMkLst>
        </pc:spChg>
        <pc:spChg chg="mod">
          <ac:chgData name="Ooko Emmanuel" userId="3699ff1342932f2c" providerId="LiveId" clId="{4D422067-107F-46A1-8A73-A4084BC4627B}" dt="2019-02-11T13:04:35.486" v="546"/>
          <ac:spMkLst>
            <pc:docMk/>
            <pc:sldMk cId="389815848" sldId="337"/>
            <ac:spMk id="3" creationId="{56BC6890-0EEE-4F17-8C3F-DEAABBF82B9B}"/>
          </ac:spMkLst>
        </pc:spChg>
      </pc:sldChg>
      <pc:sldChg chg="addSp delSp modSp add">
        <pc:chgData name="Ooko Emmanuel" userId="3699ff1342932f2c" providerId="LiveId" clId="{4D422067-107F-46A1-8A73-A4084BC4627B}" dt="2019-02-11T15:50:23.003" v="637" actId="20577"/>
        <pc:sldMkLst>
          <pc:docMk/>
          <pc:sldMk cId="84158211" sldId="338"/>
        </pc:sldMkLst>
        <pc:spChg chg="mod">
          <ac:chgData name="Ooko Emmanuel" userId="3699ff1342932f2c" providerId="LiveId" clId="{4D422067-107F-46A1-8A73-A4084BC4627B}" dt="2019-02-11T15:50:23.003" v="637" actId="20577"/>
          <ac:spMkLst>
            <pc:docMk/>
            <pc:sldMk cId="84158211" sldId="338"/>
            <ac:spMk id="2" creationId="{75B5AEC5-1AF2-49B0-86AC-B8E17DB0D0D0}"/>
          </ac:spMkLst>
        </pc:spChg>
        <pc:spChg chg="mod">
          <ac:chgData name="Ooko Emmanuel" userId="3699ff1342932f2c" providerId="LiveId" clId="{4D422067-107F-46A1-8A73-A4084BC4627B}" dt="2019-02-11T15:47:31.857" v="629"/>
          <ac:spMkLst>
            <pc:docMk/>
            <pc:sldMk cId="84158211" sldId="338"/>
            <ac:spMk id="3" creationId="{56BC6890-0EEE-4F17-8C3F-DEAABBF82B9B}"/>
          </ac:spMkLst>
        </pc:spChg>
        <pc:spChg chg="add del">
          <ac:chgData name="Ooko Emmanuel" userId="3699ff1342932f2c" providerId="LiveId" clId="{4D422067-107F-46A1-8A73-A4084BC4627B}" dt="2019-02-11T13:07:39.626" v="592"/>
          <ac:spMkLst>
            <pc:docMk/>
            <pc:sldMk cId="84158211" sldId="338"/>
            <ac:spMk id="4" creationId="{8A7C53E7-ED6F-46A6-9740-1ADA9E80CB00}"/>
          </ac:spMkLst>
        </pc:spChg>
      </pc:sldChg>
      <pc:sldChg chg="add del">
        <pc:chgData name="Ooko Emmanuel" userId="3699ff1342932f2c" providerId="LiveId" clId="{4D422067-107F-46A1-8A73-A4084BC4627B}" dt="2019-02-11T13:00:19.647" v="541" actId="2696"/>
        <pc:sldMkLst>
          <pc:docMk/>
          <pc:sldMk cId="2346225805" sldId="339"/>
        </pc:sldMkLst>
      </pc:sldChg>
      <pc:sldChg chg="add del">
        <pc:chgData name="Ooko Emmanuel" userId="3699ff1342932f2c" providerId="LiveId" clId="{4D422067-107F-46A1-8A73-A4084BC4627B}" dt="2019-02-11T13:00:19.642" v="540" actId="2696"/>
        <pc:sldMkLst>
          <pc:docMk/>
          <pc:sldMk cId="302553288" sldId="340"/>
        </pc:sldMkLst>
      </pc:sldChg>
      <pc:sldChg chg="add del">
        <pc:chgData name="Ooko Emmanuel" userId="3699ff1342932f2c" providerId="LiveId" clId="{4D422067-107F-46A1-8A73-A4084BC4627B}" dt="2019-02-11T13:00:19.623" v="539" actId="2696"/>
        <pc:sldMkLst>
          <pc:docMk/>
          <pc:sldMk cId="3328301828" sldId="341"/>
        </pc:sldMkLst>
      </pc:sldChg>
      <pc:sldChg chg="modSp add ord">
        <pc:chgData name="Ooko Emmanuel" userId="3699ff1342932f2c" providerId="LiveId" clId="{4D422067-107F-46A1-8A73-A4084BC4627B}" dt="2019-02-11T15:51:43.459" v="664" actId="20577"/>
        <pc:sldMkLst>
          <pc:docMk/>
          <pc:sldMk cId="1577244833" sldId="342"/>
        </pc:sldMkLst>
        <pc:spChg chg="mod">
          <ac:chgData name="Ooko Emmanuel" userId="3699ff1342932f2c" providerId="LiveId" clId="{4D422067-107F-46A1-8A73-A4084BC4627B}" dt="2019-02-11T15:51:43.459" v="664" actId="20577"/>
          <ac:spMkLst>
            <pc:docMk/>
            <pc:sldMk cId="1577244833" sldId="342"/>
            <ac:spMk id="2" creationId="{75B5AEC5-1AF2-49B0-86AC-B8E17DB0D0D0}"/>
          </ac:spMkLst>
        </pc:spChg>
        <pc:spChg chg="mod">
          <ac:chgData name="Ooko Emmanuel" userId="3699ff1342932f2c" providerId="LiveId" clId="{4D422067-107F-46A1-8A73-A4084BC4627B}" dt="2019-02-11T13:09:36.504" v="596"/>
          <ac:spMkLst>
            <pc:docMk/>
            <pc:sldMk cId="1577244833" sldId="342"/>
            <ac:spMk id="3" creationId="{56BC6890-0EEE-4F17-8C3F-DEAABBF82B9B}"/>
          </ac:spMkLst>
        </pc:spChg>
      </pc:sldChg>
      <pc:sldChg chg="addSp delSp modSp add">
        <pc:chgData name="Ooko Emmanuel" userId="3699ff1342932f2c" providerId="LiveId" clId="{4D422067-107F-46A1-8A73-A4084BC4627B}" dt="2019-02-11T13:01:18.221" v="545" actId="1076"/>
        <pc:sldMkLst>
          <pc:docMk/>
          <pc:sldMk cId="3395752866" sldId="343"/>
        </pc:sldMkLst>
        <pc:spChg chg="add del">
          <ac:chgData name="Ooko Emmanuel" userId="3699ff1342932f2c" providerId="LiveId" clId="{4D422067-107F-46A1-8A73-A4084BC4627B}" dt="2019-02-11T11:03:24.903" v="519"/>
          <ac:spMkLst>
            <pc:docMk/>
            <pc:sldMk cId="3395752866" sldId="343"/>
            <ac:spMk id="4" creationId="{C8065418-5CC7-4864-B86F-012E093D8BA6}"/>
          </ac:spMkLst>
        </pc:spChg>
        <pc:spChg chg="add del">
          <ac:chgData name="Ooko Emmanuel" userId="3699ff1342932f2c" providerId="LiveId" clId="{4D422067-107F-46A1-8A73-A4084BC4627B}" dt="2019-02-11T11:03:35.110" v="522"/>
          <ac:spMkLst>
            <pc:docMk/>
            <pc:sldMk cId="3395752866" sldId="343"/>
            <ac:spMk id="5" creationId="{E61DDDA4-23B0-4E81-9BC6-3A9BBA2FB876}"/>
          </ac:spMkLst>
        </pc:spChg>
        <pc:spChg chg="mod">
          <ac:chgData name="Ooko Emmanuel" userId="3699ff1342932f2c" providerId="LiveId" clId="{4D422067-107F-46A1-8A73-A4084BC4627B}" dt="2019-02-11T13:01:18.221" v="545" actId="1076"/>
          <ac:spMkLst>
            <pc:docMk/>
            <pc:sldMk cId="3395752866" sldId="343"/>
            <ac:spMk id="303" creationId="{00000000-0000-0000-0000-000000000000}"/>
          </ac:spMkLst>
        </pc:spChg>
        <pc:spChg chg="mod">
          <ac:chgData name="Ooko Emmanuel" userId="3699ff1342932f2c" providerId="LiveId" clId="{4D422067-107F-46A1-8A73-A4084BC4627B}" dt="2019-02-11T11:04:16.059" v="531" actId="1076"/>
          <ac:spMkLst>
            <pc:docMk/>
            <pc:sldMk cId="3395752866" sldId="343"/>
            <ac:spMk id="304" creationId="{00000000-0000-0000-0000-000000000000}"/>
          </ac:spMkLst>
        </pc:spChg>
      </pc:sldChg>
      <pc:sldChg chg="addSp delSp modSp add del mod setBg">
        <pc:chgData name="Ooko Emmanuel" userId="3699ff1342932f2c" providerId="LiveId" clId="{4D422067-107F-46A1-8A73-A4084BC4627B}" dt="2019-02-11T15:58:28.471" v="670" actId="2696"/>
        <pc:sldMkLst>
          <pc:docMk/>
          <pc:sldMk cId="317808227" sldId="344"/>
        </pc:sldMkLst>
        <pc:spChg chg="del">
          <ac:chgData name="Ooko Emmanuel" userId="3699ff1342932f2c" providerId="LiveId" clId="{4D422067-107F-46A1-8A73-A4084BC4627B}" dt="2019-02-11T11:09:24.564" v="534"/>
          <ac:spMkLst>
            <pc:docMk/>
            <pc:sldMk cId="317808227" sldId="344"/>
            <ac:spMk id="2" creationId="{79AD6D28-5031-4135-9F7F-D402F285FF2E}"/>
          </ac:spMkLst>
        </pc:spChg>
        <pc:spChg chg="del">
          <ac:chgData name="Ooko Emmanuel" userId="3699ff1342932f2c" providerId="LiveId" clId="{4D422067-107F-46A1-8A73-A4084BC4627B}" dt="2019-02-11T11:09:24.564" v="534"/>
          <ac:spMkLst>
            <pc:docMk/>
            <pc:sldMk cId="317808227" sldId="344"/>
            <ac:spMk id="3" creationId="{FC3947EC-E178-4909-A095-629B0D2B1D86}"/>
          </ac:spMkLst>
        </pc:spChg>
        <pc:spChg chg="add">
          <ac:chgData name="Ooko Emmanuel" userId="3699ff1342932f2c" providerId="LiveId" clId="{4D422067-107F-46A1-8A73-A4084BC4627B}" dt="2019-02-11T12:08:59.467" v="537" actId="26606"/>
          <ac:spMkLst>
            <pc:docMk/>
            <pc:sldMk cId="317808227" sldId="344"/>
            <ac:spMk id="9" creationId="{B2D4DE06-B006-42B3-9BAB-933D0E8C5493}"/>
          </ac:spMkLst>
        </pc:spChg>
        <pc:spChg chg="add">
          <ac:chgData name="Ooko Emmanuel" userId="3699ff1342932f2c" providerId="LiveId" clId="{4D422067-107F-46A1-8A73-A4084BC4627B}" dt="2019-02-11T12:08:59.467" v="537" actId="26606"/>
          <ac:spMkLst>
            <pc:docMk/>
            <pc:sldMk cId="317808227" sldId="344"/>
            <ac:spMk id="11" creationId="{D1AFAD4C-F46B-40E7-9EBA-BFFC5E4E1450}"/>
          </ac:spMkLst>
        </pc:spChg>
        <pc:spChg chg="add">
          <ac:chgData name="Ooko Emmanuel" userId="3699ff1342932f2c" providerId="LiveId" clId="{4D422067-107F-46A1-8A73-A4084BC4627B}" dt="2019-02-11T12:08:59.467" v="537" actId="26606"/>
          <ac:spMkLst>
            <pc:docMk/>
            <pc:sldMk cId="317808227" sldId="344"/>
            <ac:spMk id="13" creationId="{A63CD774-8820-45F2-A473-DB1D746C30AC}"/>
          </ac:spMkLst>
        </pc:spChg>
        <pc:spChg chg="add">
          <ac:chgData name="Ooko Emmanuel" userId="3699ff1342932f2c" providerId="LiveId" clId="{4D422067-107F-46A1-8A73-A4084BC4627B}" dt="2019-02-11T12:08:59.467" v="537" actId="26606"/>
          <ac:spMkLst>
            <pc:docMk/>
            <pc:sldMk cId="317808227" sldId="344"/>
            <ac:spMk id="15" creationId="{B07829AF-BD9A-4A7B-BEB5-B5EC0E710DFC}"/>
          </ac:spMkLst>
        </pc:spChg>
        <pc:picChg chg="add mod">
          <ac:chgData name="Ooko Emmanuel" userId="3699ff1342932f2c" providerId="LiveId" clId="{4D422067-107F-46A1-8A73-A4084BC4627B}" dt="2019-02-11T12:09:22.611" v="538" actId="14100"/>
          <ac:picMkLst>
            <pc:docMk/>
            <pc:sldMk cId="317808227" sldId="344"/>
            <ac:picMk id="4" creationId="{7F758C5C-A14A-4914-AC70-8ED142C455CC}"/>
          </ac:picMkLst>
        </pc:picChg>
      </pc:sldChg>
      <pc:sldChg chg="modSp add">
        <pc:chgData name="Ooko Emmanuel" userId="3699ff1342932f2c" providerId="LiveId" clId="{4D422067-107F-46A1-8A73-A4084BC4627B}" dt="2019-02-11T15:53:25.702" v="667"/>
        <pc:sldMkLst>
          <pc:docMk/>
          <pc:sldMk cId="1274597945" sldId="345"/>
        </pc:sldMkLst>
        <pc:spChg chg="mod">
          <ac:chgData name="Ooko Emmanuel" userId="3699ff1342932f2c" providerId="LiveId" clId="{4D422067-107F-46A1-8A73-A4084BC4627B}" dt="2019-02-11T15:51:48.275" v="666" actId="20577"/>
          <ac:spMkLst>
            <pc:docMk/>
            <pc:sldMk cId="1274597945" sldId="345"/>
            <ac:spMk id="2" creationId="{75B5AEC5-1AF2-49B0-86AC-B8E17DB0D0D0}"/>
          </ac:spMkLst>
        </pc:spChg>
        <pc:spChg chg="mod">
          <ac:chgData name="Ooko Emmanuel" userId="3699ff1342932f2c" providerId="LiveId" clId="{4D422067-107F-46A1-8A73-A4084BC4627B}" dt="2019-02-11T15:53:25.702" v="667"/>
          <ac:spMkLst>
            <pc:docMk/>
            <pc:sldMk cId="1274597945" sldId="345"/>
            <ac:spMk id="3" creationId="{56BC6890-0EEE-4F17-8C3F-DEAABBF82B9B}"/>
          </ac:spMkLst>
        </pc:spChg>
      </pc:sldChg>
      <pc:sldChg chg="add del">
        <pc:chgData name="Ooko Emmanuel" userId="3699ff1342932f2c" providerId="LiveId" clId="{4D422067-107F-46A1-8A73-A4084BC4627B}" dt="2019-02-11T13:00:24.661" v="544" actId="2696"/>
        <pc:sldMkLst>
          <pc:docMk/>
          <pc:sldMk cId="3901616394" sldId="345"/>
        </pc:sldMkLst>
      </pc:sldChg>
      <pc:sldChg chg="addSp delSp modSp add">
        <pc:chgData name="Ooko Emmanuel" userId="3699ff1342932f2c" providerId="LiveId" clId="{4D422067-107F-46A1-8A73-A4084BC4627B}" dt="2019-02-11T15:53:56.335" v="668" actId="20577"/>
        <pc:sldMkLst>
          <pc:docMk/>
          <pc:sldMk cId="2024007207" sldId="346"/>
        </pc:sldMkLst>
        <pc:spChg chg="add del mod">
          <ac:chgData name="Ooko Emmanuel" userId="3699ff1342932f2c" providerId="LiveId" clId="{4D422067-107F-46A1-8A73-A4084BC4627B}" dt="2019-02-11T15:50:54.181" v="659" actId="20577"/>
          <ac:spMkLst>
            <pc:docMk/>
            <pc:sldMk cId="2024007207" sldId="346"/>
            <ac:spMk id="2" creationId="{E05AB31E-8D73-4A17-A5A9-24F12628D3B0}"/>
          </ac:spMkLst>
        </pc:spChg>
        <pc:spChg chg="add del mod">
          <ac:chgData name="Ooko Emmanuel" userId="3699ff1342932f2c" providerId="LiveId" clId="{4D422067-107F-46A1-8A73-A4084BC4627B}" dt="2019-02-11T15:53:56.335" v="668" actId="20577"/>
          <ac:spMkLst>
            <pc:docMk/>
            <pc:sldMk cId="2024007207" sldId="346"/>
            <ac:spMk id="3" creationId="{E288663C-A2EB-4462-9495-3CA5A97C5E4F}"/>
          </ac:spMkLst>
        </pc:spChg>
      </pc:sldChg>
      <pc:sldChg chg="modSp add">
        <pc:chgData name="Ooko Emmanuel" userId="3699ff1342932f2c" providerId="LiveId" clId="{4D422067-107F-46A1-8A73-A4084BC4627B}" dt="2019-02-11T16:37:38.588" v="920" actId="255"/>
        <pc:sldMkLst>
          <pc:docMk/>
          <pc:sldMk cId="2840551295" sldId="347"/>
        </pc:sldMkLst>
        <pc:spChg chg="mod">
          <ac:chgData name="Ooko Emmanuel" userId="3699ff1342932f2c" providerId="LiveId" clId="{4D422067-107F-46A1-8A73-A4084BC4627B}" dt="2019-02-11T16:37:32.175" v="919" actId="20577"/>
          <ac:spMkLst>
            <pc:docMk/>
            <pc:sldMk cId="2840551295" sldId="347"/>
            <ac:spMk id="2" creationId="{DDAFF8E7-692D-408D-9025-C97FB1FA0945}"/>
          </ac:spMkLst>
        </pc:spChg>
        <pc:spChg chg="mod">
          <ac:chgData name="Ooko Emmanuel" userId="3699ff1342932f2c" providerId="LiveId" clId="{4D422067-107F-46A1-8A73-A4084BC4627B}" dt="2019-02-11T16:37:38.588" v="920" actId="255"/>
          <ac:spMkLst>
            <pc:docMk/>
            <pc:sldMk cId="2840551295" sldId="347"/>
            <ac:spMk id="3" creationId="{91B8017D-E33B-4E82-BCBA-09BCF616A792}"/>
          </ac:spMkLst>
        </pc:spChg>
      </pc:sldChg>
      <pc:sldChg chg="addSp delSp modSp add">
        <pc:chgData name="Ooko Emmanuel" userId="3699ff1342932f2c" providerId="LiveId" clId="{4D422067-107F-46A1-8A73-A4084BC4627B}" dt="2019-02-11T16:46:13.054" v="940" actId="1076"/>
        <pc:sldMkLst>
          <pc:docMk/>
          <pc:sldMk cId="474431842" sldId="348"/>
        </pc:sldMkLst>
        <pc:spChg chg="mod">
          <ac:chgData name="Ooko Emmanuel" userId="3699ff1342932f2c" providerId="LiveId" clId="{4D422067-107F-46A1-8A73-A4084BC4627B}" dt="2019-02-11T16:45:47.423" v="935" actId="20577"/>
          <ac:spMkLst>
            <pc:docMk/>
            <pc:sldMk cId="474431842" sldId="348"/>
            <ac:spMk id="2" creationId="{58C66C75-82A3-4AFD-B87E-BDB7CC310095}"/>
          </ac:spMkLst>
        </pc:spChg>
        <pc:spChg chg="del">
          <ac:chgData name="Ooko Emmanuel" userId="3699ff1342932f2c" providerId="LiveId" clId="{4D422067-107F-46A1-8A73-A4084BC4627B}" dt="2019-02-11T16:45:08.910" v="928"/>
          <ac:spMkLst>
            <pc:docMk/>
            <pc:sldMk cId="474431842" sldId="348"/>
            <ac:spMk id="3" creationId="{A51B4CBE-AB35-4A11-B600-E8C9967328E6}"/>
          </ac:spMkLst>
        </pc:spChg>
        <pc:spChg chg="add mod">
          <ac:chgData name="Ooko Emmanuel" userId="3699ff1342932f2c" providerId="LiveId" clId="{4D422067-107F-46A1-8A73-A4084BC4627B}" dt="2019-02-11T16:46:13.054" v="940" actId="1076"/>
          <ac:spMkLst>
            <pc:docMk/>
            <pc:sldMk cId="474431842" sldId="348"/>
            <ac:spMk id="4" creationId="{8DB2E4A0-42A2-4CC5-98C5-6B8736165817}"/>
          </ac:spMkLst>
        </pc:spChg>
        <pc:picChg chg="add mod">
          <ac:chgData name="Ooko Emmanuel" userId="3699ff1342932f2c" providerId="LiveId" clId="{4D422067-107F-46A1-8A73-A4084BC4627B}" dt="2019-02-11T16:46:00.290" v="937" actId="1076"/>
          <ac:picMkLst>
            <pc:docMk/>
            <pc:sldMk cId="474431842" sldId="348"/>
            <ac:picMk id="5" creationId="{F2CF96BA-AA4C-48D7-A4C1-D77CEC6AE10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039AD-068A-49D4-8775-4B7F3234574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03D199B-D6E6-4A82-A2C0-E6B499C13F4B}">
      <dgm:prSet/>
      <dgm:spPr/>
      <dgm:t>
        <a:bodyPr/>
        <a:lstStyle/>
        <a:p>
          <a:r>
            <a:rPr lang="en-US" b="1" dirty="0"/>
            <a:t>Previous class recap</a:t>
          </a:r>
        </a:p>
      </dgm:t>
    </dgm:pt>
    <dgm:pt modelId="{96061B1F-16B0-4E35-B7A3-F8749F479E41}" type="parTrans" cxnId="{0EE2ED34-C199-4239-A791-923713B419F3}">
      <dgm:prSet/>
      <dgm:spPr/>
      <dgm:t>
        <a:bodyPr/>
        <a:lstStyle/>
        <a:p>
          <a:endParaRPr lang="en-US"/>
        </a:p>
      </dgm:t>
    </dgm:pt>
    <dgm:pt modelId="{5B11087C-2A46-4E3B-ACF6-C75ECF79176E}" type="sibTrans" cxnId="{0EE2ED34-C199-4239-A791-923713B419F3}">
      <dgm:prSet/>
      <dgm:spPr/>
      <dgm:t>
        <a:bodyPr/>
        <a:lstStyle/>
        <a:p>
          <a:endParaRPr lang="en-US"/>
        </a:p>
      </dgm:t>
    </dgm:pt>
    <dgm:pt modelId="{B5090EB9-EAC2-4C01-B34C-34066C44E6A5}">
      <dgm:prSet/>
      <dgm:spPr/>
      <dgm:t>
        <a:bodyPr/>
        <a:lstStyle/>
        <a:p>
          <a:r>
            <a:rPr lang="en-US" b="1" dirty="0"/>
            <a:t>Conditional statement </a:t>
          </a:r>
          <a:r>
            <a:rPr lang="en-US" dirty="0"/>
            <a:t>-- if, if-else, nested if, Switch cases</a:t>
          </a:r>
        </a:p>
      </dgm:t>
    </dgm:pt>
    <dgm:pt modelId="{3A8C5C76-EDCA-475F-A834-545728CC54A2}" type="parTrans" cxnId="{A353C71D-5A30-4441-A053-99D9C798B0E1}">
      <dgm:prSet/>
      <dgm:spPr/>
      <dgm:t>
        <a:bodyPr/>
        <a:lstStyle/>
        <a:p>
          <a:endParaRPr lang="en-US"/>
        </a:p>
      </dgm:t>
    </dgm:pt>
    <dgm:pt modelId="{FF4B5323-C38C-4424-8295-8C7D405DEC5F}" type="sibTrans" cxnId="{A353C71D-5A30-4441-A053-99D9C798B0E1}">
      <dgm:prSet/>
      <dgm:spPr/>
      <dgm:t>
        <a:bodyPr/>
        <a:lstStyle/>
        <a:p>
          <a:endParaRPr lang="en-US"/>
        </a:p>
      </dgm:t>
    </dgm:pt>
    <dgm:pt modelId="{75F22252-076C-476A-AAAE-A426CADA8892}">
      <dgm:prSet/>
      <dgm:spPr/>
      <dgm:t>
        <a:bodyPr/>
        <a:lstStyle/>
        <a:p>
          <a:endParaRPr lang="en-US" dirty="0"/>
        </a:p>
      </dgm:t>
    </dgm:pt>
    <dgm:pt modelId="{D76B49B6-CDC7-4750-B866-8B957909CFF1}" type="parTrans" cxnId="{5CFEAC00-CF24-43CF-B442-0BE478D38C24}">
      <dgm:prSet/>
      <dgm:spPr/>
      <dgm:t>
        <a:bodyPr/>
        <a:lstStyle/>
        <a:p>
          <a:endParaRPr lang="en-US"/>
        </a:p>
      </dgm:t>
    </dgm:pt>
    <dgm:pt modelId="{7A667FEB-66D1-4D22-A8F4-522CFD610E98}" type="sibTrans" cxnId="{5CFEAC00-CF24-43CF-B442-0BE478D38C24}">
      <dgm:prSet/>
      <dgm:spPr/>
      <dgm:t>
        <a:bodyPr/>
        <a:lstStyle/>
        <a:p>
          <a:endParaRPr lang="en-US"/>
        </a:p>
      </dgm:t>
    </dgm:pt>
    <dgm:pt modelId="{8654C6C8-AAAA-440F-A930-A92DF55A4DA2}">
      <dgm:prSet/>
      <dgm:spPr/>
      <dgm:t>
        <a:bodyPr/>
        <a:lstStyle/>
        <a:p>
          <a:r>
            <a:rPr lang="en-US" b="1" dirty="0"/>
            <a:t>Test</a:t>
          </a:r>
        </a:p>
      </dgm:t>
    </dgm:pt>
    <dgm:pt modelId="{7F9CB3A8-4463-4ADE-B739-73E191953227}" type="parTrans" cxnId="{B3CA63EB-DC71-4E9D-8AE6-A9B1C38C56B8}">
      <dgm:prSet/>
      <dgm:spPr/>
      <dgm:t>
        <a:bodyPr/>
        <a:lstStyle/>
        <a:p>
          <a:endParaRPr lang="en-US"/>
        </a:p>
      </dgm:t>
    </dgm:pt>
    <dgm:pt modelId="{E1169726-11E4-4ECD-8AF3-DD5AA67B5C0D}" type="sibTrans" cxnId="{B3CA63EB-DC71-4E9D-8AE6-A9B1C38C56B8}">
      <dgm:prSet/>
      <dgm:spPr/>
      <dgm:t>
        <a:bodyPr/>
        <a:lstStyle/>
        <a:p>
          <a:endParaRPr lang="en-US"/>
        </a:p>
      </dgm:t>
    </dgm:pt>
    <dgm:pt modelId="{B0067666-2CBE-4CF0-AF05-64B5C0535521}">
      <dgm:prSet/>
      <dgm:spPr/>
      <dgm:t>
        <a:bodyPr/>
        <a:lstStyle/>
        <a:p>
          <a:r>
            <a:rPr lang="en-US" b="1" dirty="0"/>
            <a:t>Assignment </a:t>
          </a:r>
        </a:p>
      </dgm:t>
    </dgm:pt>
    <dgm:pt modelId="{B54D1984-1985-4571-9BD1-6EF086D5AC8C}" type="parTrans" cxnId="{1645C58A-1BB3-4571-9724-92AC50E036DD}">
      <dgm:prSet/>
      <dgm:spPr/>
      <dgm:t>
        <a:bodyPr/>
        <a:lstStyle/>
        <a:p>
          <a:endParaRPr lang="en-US"/>
        </a:p>
      </dgm:t>
    </dgm:pt>
    <dgm:pt modelId="{664EF74C-A33D-4B48-9182-4626014F334C}" type="sibTrans" cxnId="{1645C58A-1BB3-4571-9724-92AC50E036DD}">
      <dgm:prSet/>
      <dgm:spPr/>
      <dgm:t>
        <a:bodyPr/>
        <a:lstStyle/>
        <a:p>
          <a:endParaRPr lang="en-US"/>
        </a:p>
      </dgm:t>
    </dgm:pt>
    <dgm:pt modelId="{3FCB1859-09DB-4A97-8FC1-FE9D3D7CE84D}" type="pres">
      <dgm:prSet presAssocID="{EE4039AD-068A-49D4-8775-4B7F3234574D}" presName="root" presStyleCnt="0">
        <dgm:presLayoutVars>
          <dgm:dir/>
          <dgm:resizeHandles val="exact"/>
        </dgm:presLayoutVars>
      </dgm:prSet>
      <dgm:spPr/>
    </dgm:pt>
    <dgm:pt modelId="{EBC1FEA4-01A8-47AD-8708-7536C591CF1B}" type="pres">
      <dgm:prSet presAssocID="{703D199B-D6E6-4A82-A2C0-E6B499C13F4B}" presName="compNode" presStyleCnt="0"/>
      <dgm:spPr/>
    </dgm:pt>
    <dgm:pt modelId="{77974F83-D91B-440A-969B-8D6DA8E69752}" type="pres">
      <dgm:prSet presAssocID="{703D199B-D6E6-4A82-A2C0-E6B499C13F4B}" presName="bgRect" presStyleLbl="bgShp" presStyleIdx="0" presStyleCnt="5"/>
      <dgm:spPr/>
    </dgm:pt>
    <dgm:pt modelId="{22804E63-0A29-42BC-BA96-EC6F6EC57A28}" type="pres">
      <dgm:prSet presAssocID="{703D199B-D6E6-4A82-A2C0-E6B499C13F4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44C30FF7-49F6-42BC-8FF8-5C94214A41BE}" type="pres">
      <dgm:prSet presAssocID="{703D199B-D6E6-4A82-A2C0-E6B499C13F4B}" presName="spaceRect" presStyleCnt="0"/>
      <dgm:spPr/>
    </dgm:pt>
    <dgm:pt modelId="{7D260D31-6B3A-4975-AEA2-151647059C25}" type="pres">
      <dgm:prSet presAssocID="{703D199B-D6E6-4A82-A2C0-E6B499C13F4B}" presName="parTx" presStyleLbl="revTx" presStyleIdx="0" presStyleCnt="5">
        <dgm:presLayoutVars>
          <dgm:chMax val="0"/>
          <dgm:chPref val="0"/>
        </dgm:presLayoutVars>
      </dgm:prSet>
      <dgm:spPr/>
    </dgm:pt>
    <dgm:pt modelId="{D6A9896D-9824-4A02-88B8-97A5FF49A0AD}" type="pres">
      <dgm:prSet presAssocID="{5B11087C-2A46-4E3B-ACF6-C75ECF79176E}" presName="sibTrans" presStyleCnt="0"/>
      <dgm:spPr/>
    </dgm:pt>
    <dgm:pt modelId="{8FE4FBBA-7970-412C-9664-5160A02DB2CB}" type="pres">
      <dgm:prSet presAssocID="{B5090EB9-EAC2-4C01-B34C-34066C44E6A5}" presName="compNode" presStyleCnt="0"/>
      <dgm:spPr/>
    </dgm:pt>
    <dgm:pt modelId="{AC381C8B-F528-4054-BC5C-5028ABD40F04}" type="pres">
      <dgm:prSet presAssocID="{B5090EB9-EAC2-4C01-B34C-34066C44E6A5}" presName="bgRect" presStyleLbl="bgShp" presStyleIdx="1" presStyleCnt="5"/>
      <dgm:spPr/>
    </dgm:pt>
    <dgm:pt modelId="{49A74E21-63BD-4B32-9E42-652422B42F7C}" type="pres">
      <dgm:prSet presAssocID="{B5090EB9-EAC2-4C01-B34C-34066C44E6A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ECA619A9-93D9-4C63-9858-2B8105D048A1}" type="pres">
      <dgm:prSet presAssocID="{B5090EB9-EAC2-4C01-B34C-34066C44E6A5}" presName="spaceRect" presStyleCnt="0"/>
      <dgm:spPr/>
    </dgm:pt>
    <dgm:pt modelId="{4F9813EF-2A25-42A3-A51C-E85E8AB97321}" type="pres">
      <dgm:prSet presAssocID="{B5090EB9-EAC2-4C01-B34C-34066C44E6A5}" presName="parTx" presStyleLbl="revTx" presStyleIdx="1" presStyleCnt="5">
        <dgm:presLayoutVars>
          <dgm:chMax val="0"/>
          <dgm:chPref val="0"/>
        </dgm:presLayoutVars>
      </dgm:prSet>
      <dgm:spPr/>
    </dgm:pt>
    <dgm:pt modelId="{DCA01D68-D0F3-4B15-976D-2703776B2982}" type="pres">
      <dgm:prSet presAssocID="{FF4B5323-C38C-4424-8295-8C7D405DEC5F}" presName="sibTrans" presStyleCnt="0"/>
      <dgm:spPr/>
    </dgm:pt>
    <dgm:pt modelId="{1D2453C7-1D86-4BE4-AE58-E4AF778FCDCE}" type="pres">
      <dgm:prSet presAssocID="{75F22252-076C-476A-AAAE-A426CADA8892}" presName="compNode" presStyleCnt="0"/>
      <dgm:spPr/>
    </dgm:pt>
    <dgm:pt modelId="{5EE50D47-1881-44D1-A867-B684D5E8BCD9}" type="pres">
      <dgm:prSet presAssocID="{75F22252-076C-476A-AAAE-A426CADA8892}" presName="bgRect" presStyleLbl="bgShp" presStyleIdx="2" presStyleCnt="5" custLinFactNeighborX="14137" custLinFactNeighborY="-8363"/>
      <dgm:spPr/>
    </dgm:pt>
    <dgm:pt modelId="{87C5114A-C4DA-476A-96C1-72DA65D6532E}" type="pres">
      <dgm:prSet presAssocID="{75F22252-076C-476A-AAAE-A426CADA8892}" presName="iconRect" presStyleLbl="node1" presStyleIdx="2" presStyleCnt="5" custAng="5782695"/>
      <dgm:spPr>
        <a:ln>
          <a:noFill/>
        </a:ln>
      </dgm:spPr>
      <dgm:extLst/>
    </dgm:pt>
    <dgm:pt modelId="{B1670A74-038E-4334-829A-31D43ACED15F}" type="pres">
      <dgm:prSet presAssocID="{75F22252-076C-476A-AAAE-A426CADA8892}" presName="spaceRect" presStyleCnt="0"/>
      <dgm:spPr/>
    </dgm:pt>
    <dgm:pt modelId="{CF5A16E3-C149-4FFE-AD1F-04D8B37681E9}" type="pres">
      <dgm:prSet presAssocID="{75F22252-076C-476A-AAAE-A426CADA8892}" presName="parTx" presStyleLbl="revTx" presStyleIdx="2" presStyleCnt="5">
        <dgm:presLayoutVars>
          <dgm:chMax val="0"/>
          <dgm:chPref val="0"/>
        </dgm:presLayoutVars>
      </dgm:prSet>
      <dgm:spPr/>
    </dgm:pt>
    <dgm:pt modelId="{15215C9E-FB84-4FF3-8C11-1D03067E755D}" type="pres">
      <dgm:prSet presAssocID="{7A667FEB-66D1-4D22-A8F4-522CFD610E98}" presName="sibTrans" presStyleCnt="0"/>
      <dgm:spPr/>
    </dgm:pt>
    <dgm:pt modelId="{72456A9F-3DAC-4EF0-A0C1-EB7EA593821A}" type="pres">
      <dgm:prSet presAssocID="{8654C6C8-AAAA-440F-A930-A92DF55A4DA2}" presName="compNode" presStyleCnt="0"/>
      <dgm:spPr/>
    </dgm:pt>
    <dgm:pt modelId="{27B97990-04AF-4F3E-B22B-C51427B49C7B}" type="pres">
      <dgm:prSet presAssocID="{8654C6C8-AAAA-440F-A930-A92DF55A4DA2}" presName="bgRect" presStyleLbl="bgShp" presStyleIdx="3" presStyleCnt="5"/>
      <dgm:spPr/>
    </dgm:pt>
    <dgm:pt modelId="{44A17047-F456-4C3D-87DB-263005D0737C}" type="pres">
      <dgm:prSet presAssocID="{8654C6C8-AAAA-440F-A930-A92DF55A4DA2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B5DF4DF4-93B1-4593-8B16-BA7C978869C7}" type="pres">
      <dgm:prSet presAssocID="{8654C6C8-AAAA-440F-A930-A92DF55A4DA2}" presName="spaceRect" presStyleCnt="0"/>
      <dgm:spPr/>
    </dgm:pt>
    <dgm:pt modelId="{389E553B-0858-4936-9503-F79C0F547FB7}" type="pres">
      <dgm:prSet presAssocID="{8654C6C8-AAAA-440F-A930-A92DF55A4DA2}" presName="parTx" presStyleLbl="revTx" presStyleIdx="3" presStyleCnt="5">
        <dgm:presLayoutVars>
          <dgm:chMax val="0"/>
          <dgm:chPref val="0"/>
        </dgm:presLayoutVars>
      </dgm:prSet>
      <dgm:spPr/>
    </dgm:pt>
    <dgm:pt modelId="{B19E4E22-0A8F-4122-9B00-74CB18C5A486}" type="pres">
      <dgm:prSet presAssocID="{E1169726-11E4-4ECD-8AF3-DD5AA67B5C0D}" presName="sibTrans" presStyleCnt="0"/>
      <dgm:spPr/>
    </dgm:pt>
    <dgm:pt modelId="{6D730823-D25C-4A5B-92F9-81D911E17C8B}" type="pres">
      <dgm:prSet presAssocID="{B0067666-2CBE-4CF0-AF05-64B5C0535521}" presName="compNode" presStyleCnt="0"/>
      <dgm:spPr/>
    </dgm:pt>
    <dgm:pt modelId="{5EB57386-D564-4B60-AB87-2465114DF18C}" type="pres">
      <dgm:prSet presAssocID="{B0067666-2CBE-4CF0-AF05-64B5C0535521}" presName="bgRect" presStyleLbl="bgShp" presStyleIdx="4" presStyleCnt="5"/>
      <dgm:spPr/>
    </dgm:pt>
    <dgm:pt modelId="{8C4B54EC-F4B1-48DA-ADDE-61BF9137F9E2}" type="pres">
      <dgm:prSet presAssocID="{B0067666-2CBE-4CF0-AF05-64B5C0535521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9A4B8E1-C288-453D-B9C6-589F0781CE71}" type="pres">
      <dgm:prSet presAssocID="{B0067666-2CBE-4CF0-AF05-64B5C0535521}" presName="spaceRect" presStyleCnt="0"/>
      <dgm:spPr/>
    </dgm:pt>
    <dgm:pt modelId="{FFB81EDD-0E29-4906-9403-95541F9C1605}" type="pres">
      <dgm:prSet presAssocID="{B0067666-2CBE-4CF0-AF05-64B5C053552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CFEAC00-CF24-43CF-B442-0BE478D38C24}" srcId="{EE4039AD-068A-49D4-8775-4B7F3234574D}" destId="{75F22252-076C-476A-AAAE-A426CADA8892}" srcOrd="2" destOrd="0" parTransId="{D76B49B6-CDC7-4750-B866-8B957909CFF1}" sibTransId="{7A667FEB-66D1-4D22-A8F4-522CFD610E98}"/>
    <dgm:cxn modelId="{A353C71D-5A30-4441-A053-99D9C798B0E1}" srcId="{EE4039AD-068A-49D4-8775-4B7F3234574D}" destId="{B5090EB9-EAC2-4C01-B34C-34066C44E6A5}" srcOrd="1" destOrd="0" parTransId="{3A8C5C76-EDCA-475F-A834-545728CC54A2}" sibTransId="{FF4B5323-C38C-4424-8295-8C7D405DEC5F}"/>
    <dgm:cxn modelId="{0EE2ED34-C199-4239-A791-923713B419F3}" srcId="{EE4039AD-068A-49D4-8775-4B7F3234574D}" destId="{703D199B-D6E6-4A82-A2C0-E6B499C13F4B}" srcOrd="0" destOrd="0" parTransId="{96061B1F-16B0-4E35-B7A3-F8749F479E41}" sibTransId="{5B11087C-2A46-4E3B-ACF6-C75ECF79176E}"/>
    <dgm:cxn modelId="{AE19274A-08EA-4DBE-A243-565350836DF8}" type="presOf" srcId="{B5090EB9-EAC2-4C01-B34C-34066C44E6A5}" destId="{4F9813EF-2A25-42A3-A51C-E85E8AB97321}" srcOrd="0" destOrd="0" presId="urn:microsoft.com/office/officeart/2018/2/layout/IconVerticalSolidList"/>
    <dgm:cxn modelId="{7F26F14C-07F5-40FF-9EC5-057AFE42FD13}" type="presOf" srcId="{8654C6C8-AAAA-440F-A930-A92DF55A4DA2}" destId="{389E553B-0858-4936-9503-F79C0F547FB7}" srcOrd="0" destOrd="0" presId="urn:microsoft.com/office/officeart/2018/2/layout/IconVerticalSolidList"/>
    <dgm:cxn modelId="{1934E150-90AC-4958-A10E-8568D4D1B83D}" type="presOf" srcId="{B0067666-2CBE-4CF0-AF05-64B5C0535521}" destId="{FFB81EDD-0E29-4906-9403-95541F9C1605}" srcOrd="0" destOrd="0" presId="urn:microsoft.com/office/officeart/2018/2/layout/IconVerticalSolidList"/>
    <dgm:cxn modelId="{61C2587D-C141-4F26-9BFE-EE1023721A22}" type="presOf" srcId="{75F22252-076C-476A-AAAE-A426CADA8892}" destId="{CF5A16E3-C149-4FFE-AD1F-04D8B37681E9}" srcOrd="0" destOrd="0" presId="urn:microsoft.com/office/officeart/2018/2/layout/IconVerticalSolidList"/>
    <dgm:cxn modelId="{2A58468A-C6BC-41EE-8E0E-ADDCEC571C6A}" type="presOf" srcId="{703D199B-D6E6-4A82-A2C0-E6B499C13F4B}" destId="{7D260D31-6B3A-4975-AEA2-151647059C25}" srcOrd="0" destOrd="0" presId="urn:microsoft.com/office/officeart/2018/2/layout/IconVerticalSolidList"/>
    <dgm:cxn modelId="{1645C58A-1BB3-4571-9724-92AC50E036DD}" srcId="{EE4039AD-068A-49D4-8775-4B7F3234574D}" destId="{B0067666-2CBE-4CF0-AF05-64B5C0535521}" srcOrd="4" destOrd="0" parTransId="{B54D1984-1985-4571-9BD1-6EF086D5AC8C}" sibTransId="{664EF74C-A33D-4B48-9182-4626014F334C}"/>
    <dgm:cxn modelId="{10B86892-FE74-4D11-AE53-7FCC2E299B89}" type="presOf" srcId="{EE4039AD-068A-49D4-8775-4B7F3234574D}" destId="{3FCB1859-09DB-4A97-8FC1-FE9D3D7CE84D}" srcOrd="0" destOrd="0" presId="urn:microsoft.com/office/officeart/2018/2/layout/IconVerticalSolidList"/>
    <dgm:cxn modelId="{B3CA63EB-DC71-4E9D-8AE6-A9B1C38C56B8}" srcId="{EE4039AD-068A-49D4-8775-4B7F3234574D}" destId="{8654C6C8-AAAA-440F-A930-A92DF55A4DA2}" srcOrd="3" destOrd="0" parTransId="{7F9CB3A8-4463-4ADE-B739-73E191953227}" sibTransId="{E1169726-11E4-4ECD-8AF3-DD5AA67B5C0D}"/>
    <dgm:cxn modelId="{B5D7F9CF-1A95-46AC-A344-A1E52F479D1F}" type="presParOf" srcId="{3FCB1859-09DB-4A97-8FC1-FE9D3D7CE84D}" destId="{EBC1FEA4-01A8-47AD-8708-7536C591CF1B}" srcOrd="0" destOrd="0" presId="urn:microsoft.com/office/officeart/2018/2/layout/IconVerticalSolidList"/>
    <dgm:cxn modelId="{ADC2F33C-B925-41C8-875E-E6937289BA85}" type="presParOf" srcId="{EBC1FEA4-01A8-47AD-8708-7536C591CF1B}" destId="{77974F83-D91B-440A-969B-8D6DA8E69752}" srcOrd="0" destOrd="0" presId="urn:microsoft.com/office/officeart/2018/2/layout/IconVerticalSolidList"/>
    <dgm:cxn modelId="{85C700ED-5363-4E71-9C0F-E45189831354}" type="presParOf" srcId="{EBC1FEA4-01A8-47AD-8708-7536C591CF1B}" destId="{22804E63-0A29-42BC-BA96-EC6F6EC57A28}" srcOrd="1" destOrd="0" presId="urn:microsoft.com/office/officeart/2018/2/layout/IconVerticalSolidList"/>
    <dgm:cxn modelId="{AF959CF7-E516-4BB9-B15F-8FFC5256EDFC}" type="presParOf" srcId="{EBC1FEA4-01A8-47AD-8708-7536C591CF1B}" destId="{44C30FF7-49F6-42BC-8FF8-5C94214A41BE}" srcOrd="2" destOrd="0" presId="urn:microsoft.com/office/officeart/2018/2/layout/IconVerticalSolidList"/>
    <dgm:cxn modelId="{101AF692-49B8-4C20-BA32-D37787D49131}" type="presParOf" srcId="{EBC1FEA4-01A8-47AD-8708-7536C591CF1B}" destId="{7D260D31-6B3A-4975-AEA2-151647059C25}" srcOrd="3" destOrd="0" presId="urn:microsoft.com/office/officeart/2018/2/layout/IconVerticalSolidList"/>
    <dgm:cxn modelId="{ADA336FA-5EA4-4A16-AE5A-E4943402106B}" type="presParOf" srcId="{3FCB1859-09DB-4A97-8FC1-FE9D3D7CE84D}" destId="{D6A9896D-9824-4A02-88B8-97A5FF49A0AD}" srcOrd="1" destOrd="0" presId="urn:microsoft.com/office/officeart/2018/2/layout/IconVerticalSolidList"/>
    <dgm:cxn modelId="{47C50906-9420-46FC-BFC6-B25F9947C00B}" type="presParOf" srcId="{3FCB1859-09DB-4A97-8FC1-FE9D3D7CE84D}" destId="{8FE4FBBA-7970-412C-9664-5160A02DB2CB}" srcOrd="2" destOrd="0" presId="urn:microsoft.com/office/officeart/2018/2/layout/IconVerticalSolidList"/>
    <dgm:cxn modelId="{250EB0E1-201B-4740-961B-A7FEB1C81C8A}" type="presParOf" srcId="{8FE4FBBA-7970-412C-9664-5160A02DB2CB}" destId="{AC381C8B-F528-4054-BC5C-5028ABD40F04}" srcOrd="0" destOrd="0" presId="urn:microsoft.com/office/officeart/2018/2/layout/IconVerticalSolidList"/>
    <dgm:cxn modelId="{C3F5E99A-27D3-4167-86B0-CFF437C76BAD}" type="presParOf" srcId="{8FE4FBBA-7970-412C-9664-5160A02DB2CB}" destId="{49A74E21-63BD-4B32-9E42-652422B42F7C}" srcOrd="1" destOrd="0" presId="urn:microsoft.com/office/officeart/2018/2/layout/IconVerticalSolidList"/>
    <dgm:cxn modelId="{9E64263A-2697-43BF-8421-043390DD2584}" type="presParOf" srcId="{8FE4FBBA-7970-412C-9664-5160A02DB2CB}" destId="{ECA619A9-93D9-4C63-9858-2B8105D048A1}" srcOrd="2" destOrd="0" presId="urn:microsoft.com/office/officeart/2018/2/layout/IconVerticalSolidList"/>
    <dgm:cxn modelId="{E73194F3-9DA2-4189-9153-CACD36C0294B}" type="presParOf" srcId="{8FE4FBBA-7970-412C-9664-5160A02DB2CB}" destId="{4F9813EF-2A25-42A3-A51C-E85E8AB97321}" srcOrd="3" destOrd="0" presId="urn:microsoft.com/office/officeart/2018/2/layout/IconVerticalSolidList"/>
    <dgm:cxn modelId="{F676358F-69E7-4CA1-8DB0-87AB481128F0}" type="presParOf" srcId="{3FCB1859-09DB-4A97-8FC1-FE9D3D7CE84D}" destId="{DCA01D68-D0F3-4B15-976D-2703776B2982}" srcOrd="3" destOrd="0" presId="urn:microsoft.com/office/officeart/2018/2/layout/IconVerticalSolidList"/>
    <dgm:cxn modelId="{CEB118F6-E55C-4A53-A421-B91F3E95C86B}" type="presParOf" srcId="{3FCB1859-09DB-4A97-8FC1-FE9D3D7CE84D}" destId="{1D2453C7-1D86-4BE4-AE58-E4AF778FCDCE}" srcOrd="4" destOrd="0" presId="urn:microsoft.com/office/officeart/2018/2/layout/IconVerticalSolidList"/>
    <dgm:cxn modelId="{2EB6FC04-ABFC-49A8-9E22-9917A7E16C1F}" type="presParOf" srcId="{1D2453C7-1D86-4BE4-AE58-E4AF778FCDCE}" destId="{5EE50D47-1881-44D1-A867-B684D5E8BCD9}" srcOrd="0" destOrd="0" presId="urn:microsoft.com/office/officeart/2018/2/layout/IconVerticalSolidList"/>
    <dgm:cxn modelId="{0FC5E5BB-8774-470C-8EB0-4F45683D206C}" type="presParOf" srcId="{1D2453C7-1D86-4BE4-AE58-E4AF778FCDCE}" destId="{87C5114A-C4DA-476A-96C1-72DA65D6532E}" srcOrd="1" destOrd="0" presId="urn:microsoft.com/office/officeart/2018/2/layout/IconVerticalSolidList"/>
    <dgm:cxn modelId="{DA4AE0BE-6593-43F3-AED9-955271241EE0}" type="presParOf" srcId="{1D2453C7-1D86-4BE4-AE58-E4AF778FCDCE}" destId="{B1670A74-038E-4334-829A-31D43ACED15F}" srcOrd="2" destOrd="0" presId="urn:microsoft.com/office/officeart/2018/2/layout/IconVerticalSolidList"/>
    <dgm:cxn modelId="{B3D11ADD-8B32-46CF-B0C8-7DD1424E9AA6}" type="presParOf" srcId="{1D2453C7-1D86-4BE4-AE58-E4AF778FCDCE}" destId="{CF5A16E3-C149-4FFE-AD1F-04D8B37681E9}" srcOrd="3" destOrd="0" presId="urn:microsoft.com/office/officeart/2018/2/layout/IconVerticalSolidList"/>
    <dgm:cxn modelId="{93CAA282-C506-4172-BE01-7CF994DB1C4C}" type="presParOf" srcId="{3FCB1859-09DB-4A97-8FC1-FE9D3D7CE84D}" destId="{15215C9E-FB84-4FF3-8C11-1D03067E755D}" srcOrd="5" destOrd="0" presId="urn:microsoft.com/office/officeart/2018/2/layout/IconVerticalSolidList"/>
    <dgm:cxn modelId="{ADD555C3-D0D6-4275-8017-D3AD10BCDC74}" type="presParOf" srcId="{3FCB1859-09DB-4A97-8FC1-FE9D3D7CE84D}" destId="{72456A9F-3DAC-4EF0-A0C1-EB7EA593821A}" srcOrd="6" destOrd="0" presId="urn:microsoft.com/office/officeart/2018/2/layout/IconVerticalSolidList"/>
    <dgm:cxn modelId="{DE06524E-1186-49CF-BF62-B20BD27AA644}" type="presParOf" srcId="{72456A9F-3DAC-4EF0-A0C1-EB7EA593821A}" destId="{27B97990-04AF-4F3E-B22B-C51427B49C7B}" srcOrd="0" destOrd="0" presId="urn:microsoft.com/office/officeart/2018/2/layout/IconVerticalSolidList"/>
    <dgm:cxn modelId="{A77E9303-023D-4B75-97BA-7114BC706989}" type="presParOf" srcId="{72456A9F-3DAC-4EF0-A0C1-EB7EA593821A}" destId="{44A17047-F456-4C3D-87DB-263005D0737C}" srcOrd="1" destOrd="0" presId="urn:microsoft.com/office/officeart/2018/2/layout/IconVerticalSolidList"/>
    <dgm:cxn modelId="{54CAD582-4E40-495B-848D-F76EDE13F3BB}" type="presParOf" srcId="{72456A9F-3DAC-4EF0-A0C1-EB7EA593821A}" destId="{B5DF4DF4-93B1-4593-8B16-BA7C978869C7}" srcOrd="2" destOrd="0" presId="urn:microsoft.com/office/officeart/2018/2/layout/IconVerticalSolidList"/>
    <dgm:cxn modelId="{3651173D-8E05-4BAC-89AB-DDF50D87F3F8}" type="presParOf" srcId="{72456A9F-3DAC-4EF0-A0C1-EB7EA593821A}" destId="{389E553B-0858-4936-9503-F79C0F547FB7}" srcOrd="3" destOrd="0" presId="urn:microsoft.com/office/officeart/2018/2/layout/IconVerticalSolidList"/>
    <dgm:cxn modelId="{9FE06648-0F1A-4E5D-89DF-A91F8FBC6F2A}" type="presParOf" srcId="{3FCB1859-09DB-4A97-8FC1-FE9D3D7CE84D}" destId="{B19E4E22-0A8F-4122-9B00-74CB18C5A486}" srcOrd="7" destOrd="0" presId="urn:microsoft.com/office/officeart/2018/2/layout/IconVerticalSolidList"/>
    <dgm:cxn modelId="{8A356349-658D-4DE4-A27A-9F5451FE8396}" type="presParOf" srcId="{3FCB1859-09DB-4A97-8FC1-FE9D3D7CE84D}" destId="{6D730823-D25C-4A5B-92F9-81D911E17C8B}" srcOrd="8" destOrd="0" presId="urn:microsoft.com/office/officeart/2018/2/layout/IconVerticalSolidList"/>
    <dgm:cxn modelId="{ABAD1E7F-1646-4DD2-9035-CD9B9A5F865F}" type="presParOf" srcId="{6D730823-D25C-4A5B-92F9-81D911E17C8B}" destId="{5EB57386-D564-4B60-AB87-2465114DF18C}" srcOrd="0" destOrd="0" presId="urn:microsoft.com/office/officeart/2018/2/layout/IconVerticalSolidList"/>
    <dgm:cxn modelId="{61108383-48FC-4204-9029-998B9B707CA9}" type="presParOf" srcId="{6D730823-D25C-4A5B-92F9-81D911E17C8B}" destId="{8C4B54EC-F4B1-48DA-ADDE-61BF9137F9E2}" srcOrd="1" destOrd="0" presId="urn:microsoft.com/office/officeart/2018/2/layout/IconVerticalSolidList"/>
    <dgm:cxn modelId="{4DE1CFC8-0163-4365-A03D-32E347DDC511}" type="presParOf" srcId="{6D730823-D25C-4A5B-92F9-81D911E17C8B}" destId="{B9A4B8E1-C288-453D-B9C6-589F0781CE71}" srcOrd="2" destOrd="0" presId="urn:microsoft.com/office/officeart/2018/2/layout/IconVerticalSolidList"/>
    <dgm:cxn modelId="{958D370E-889D-4E2C-9D0B-29D2C5EA4930}" type="presParOf" srcId="{6D730823-D25C-4A5B-92F9-81D911E17C8B}" destId="{FFB81EDD-0E29-4906-9403-95541F9C16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74F83-D91B-440A-969B-8D6DA8E69752}">
      <dsp:nvSpPr>
        <dsp:cNvPr id="0" name=""/>
        <dsp:cNvSpPr/>
      </dsp:nvSpPr>
      <dsp:spPr>
        <a:xfrm>
          <a:off x="0" y="2852"/>
          <a:ext cx="9701953" cy="6075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804E63-0A29-42BC-BA96-EC6F6EC57A28}">
      <dsp:nvSpPr>
        <dsp:cNvPr id="0" name=""/>
        <dsp:cNvSpPr/>
      </dsp:nvSpPr>
      <dsp:spPr>
        <a:xfrm>
          <a:off x="183796" y="139560"/>
          <a:ext cx="334174" cy="3341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260D31-6B3A-4975-AEA2-151647059C25}">
      <dsp:nvSpPr>
        <dsp:cNvPr id="0" name=""/>
        <dsp:cNvSpPr/>
      </dsp:nvSpPr>
      <dsp:spPr>
        <a:xfrm>
          <a:off x="701767" y="2852"/>
          <a:ext cx="9000185" cy="60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03" tIns="64303" rIns="64303" bIns="643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Previous class recap</a:t>
          </a:r>
        </a:p>
      </dsp:txBody>
      <dsp:txXfrm>
        <a:off x="701767" y="2852"/>
        <a:ext cx="9000185" cy="607590"/>
      </dsp:txXfrm>
    </dsp:sp>
    <dsp:sp modelId="{AC381C8B-F528-4054-BC5C-5028ABD40F04}">
      <dsp:nvSpPr>
        <dsp:cNvPr id="0" name=""/>
        <dsp:cNvSpPr/>
      </dsp:nvSpPr>
      <dsp:spPr>
        <a:xfrm>
          <a:off x="0" y="762341"/>
          <a:ext cx="9701953" cy="6075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A74E21-63BD-4B32-9E42-652422B42F7C}">
      <dsp:nvSpPr>
        <dsp:cNvPr id="0" name=""/>
        <dsp:cNvSpPr/>
      </dsp:nvSpPr>
      <dsp:spPr>
        <a:xfrm>
          <a:off x="183796" y="899048"/>
          <a:ext cx="334174" cy="3341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9813EF-2A25-42A3-A51C-E85E8AB97321}">
      <dsp:nvSpPr>
        <dsp:cNvPr id="0" name=""/>
        <dsp:cNvSpPr/>
      </dsp:nvSpPr>
      <dsp:spPr>
        <a:xfrm>
          <a:off x="701767" y="762341"/>
          <a:ext cx="9000185" cy="60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03" tIns="64303" rIns="64303" bIns="643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Conditional statement </a:t>
          </a:r>
          <a:r>
            <a:rPr lang="en-US" sz="1900" kern="1200" dirty="0"/>
            <a:t>-- if, if-else, nested if, Switch cases</a:t>
          </a:r>
        </a:p>
      </dsp:txBody>
      <dsp:txXfrm>
        <a:off x="701767" y="762341"/>
        <a:ext cx="9000185" cy="607590"/>
      </dsp:txXfrm>
    </dsp:sp>
    <dsp:sp modelId="{5EE50D47-1881-44D1-A867-B684D5E8BCD9}">
      <dsp:nvSpPr>
        <dsp:cNvPr id="0" name=""/>
        <dsp:cNvSpPr/>
      </dsp:nvSpPr>
      <dsp:spPr>
        <a:xfrm>
          <a:off x="0" y="1471016"/>
          <a:ext cx="9701953" cy="6075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C5114A-C4DA-476A-96C1-72DA65D6532E}">
      <dsp:nvSpPr>
        <dsp:cNvPr id="0" name=""/>
        <dsp:cNvSpPr/>
      </dsp:nvSpPr>
      <dsp:spPr>
        <a:xfrm rot="5782695">
          <a:off x="183796" y="1658537"/>
          <a:ext cx="334174" cy="334174"/>
        </a:xfrm>
        <a:prstGeom prst="rect">
          <a:avLst/>
        </a:prstGeom>
        <a:gradFill rotWithShape="0">
          <a:gsLst>
            <a:gs pos="0">
              <a:schemeClr val="accent5">
                <a:hueOff val="1600863"/>
                <a:satOff val="-21221"/>
                <a:lumOff val="-666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1600863"/>
                <a:satOff val="-21221"/>
                <a:lumOff val="-666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1600863"/>
                <a:satOff val="-21221"/>
                <a:lumOff val="-6666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5A16E3-C149-4FFE-AD1F-04D8B37681E9}">
      <dsp:nvSpPr>
        <dsp:cNvPr id="0" name=""/>
        <dsp:cNvSpPr/>
      </dsp:nvSpPr>
      <dsp:spPr>
        <a:xfrm>
          <a:off x="701767" y="1521829"/>
          <a:ext cx="9000185" cy="60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03" tIns="64303" rIns="64303" bIns="643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701767" y="1521829"/>
        <a:ext cx="9000185" cy="607590"/>
      </dsp:txXfrm>
    </dsp:sp>
    <dsp:sp modelId="{27B97990-04AF-4F3E-B22B-C51427B49C7B}">
      <dsp:nvSpPr>
        <dsp:cNvPr id="0" name=""/>
        <dsp:cNvSpPr/>
      </dsp:nvSpPr>
      <dsp:spPr>
        <a:xfrm>
          <a:off x="0" y="2281318"/>
          <a:ext cx="9701953" cy="6075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A17047-F456-4C3D-87DB-263005D0737C}">
      <dsp:nvSpPr>
        <dsp:cNvPr id="0" name=""/>
        <dsp:cNvSpPr/>
      </dsp:nvSpPr>
      <dsp:spPr>
        <a:xfrm>
          <a:off x="183796" y="2418026"/>
          <a:ext cx="334174" cy="3341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9E553B-0858-4936-9503-F79C0F547FB7}">
      <dsp:nvSpPr>
        <dsp:cNvPr id="0" name=""/>
        <dsp:cNvSpPr/>
      </dsp:nvSpPr>
      <dsp:spPr>
        <a:xfrm>
          <a:off x="701767" y="2281318"/>
          <a:ext cx="9000185" cy="60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03" tIns="64303" rIns="64303" bIns="643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Test</a:t>
          </a:r>
        </a:p>
      </dsp:txBody>
      <dsp:txXfrm>
        <a:off x="701767" y="2281318"/>
        <a:ext cx="9000185" cy="607590"/>
      </dsp:txXfrm>
    </dsp:sp>
    <dsp:sp modelId="{5EB57386-D564-4B60-AB87-2465114DF18C}">
      <dsp:nvSpPr>
        <dsp:cNvPr id="0" name=""/>
        <dsp:cNvSpPr/>
      </dsp:nvSpPr>
      <dsp:spPr>
        <a:xfrm>
          <a:off x="0" y="3040806"/>
          <a:ext cx="9701953" cy="6075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4B54EC-F4B1-48DA-ADDE-61BF9137F9E2}">
      <dsp:nvSpPr>
        <dsp:cNvPr id="0" name=""/>
        <dsp:cNvSpPr/>
      </dsp:nvSpPr>
      <dsp:spPr>
        <a:xfrm>
          <a:off x="183796" y="3177514"/>
          <a:ext cx="334174" cy="3341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B81EDD-0E29-4906-9403-95541F9C1605}">
      <dsp:nvSpPr>
        <dsp:cNvPr id="0" name=""/>
        <dsp:cNvSpPr/>
      </dsp:nvSpPr>
      <dsp:spPr>
        <a:xfrm>
          <a:off x="701767" y="3040806"/>
          <a:ext cx="9000185" cy="60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03" tIns="64303" rIns="64303" bIns="643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Assignment </a:t>
          </a:r>
        </a:p>
      </dsp:txBody>
      <dsp:txXfrm>
        <a:off x="701767" y="3040806"/>
        <a:ext cx="9000185" cy="607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DCA03-E16A-43A3-A04A-049833312262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B8848-11FD-4589-AC8D-C6D6425D2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0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277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70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3521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3199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85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559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61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77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69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470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11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27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52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5001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4313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83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16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D746CED-0567-4DF8-AB5A-955539059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 useBgFill="1">
          <p:nvSpPr>
            <p:cNvPr id="32" name="Freeform 159">
              <a:extLst>
                <a:ext uri="{FF2B5EF4-FFF2-40B4-BE49-F238E27FC236}">
                  <a16:creationId xmlns:a16="http://schemas.microsoft.com/office/drawing/2014/main" id="{ADA5E076-A7C5-4275-A6C5-D0949C89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3" name="Freeform 164">
              <a:extLst>
                <a:ext uri="{FF2B5EF4-FFF2-40B4-BE49-F238E27FC236}">
                  <a16:creationId xmlns:a16="http://schemas.microsoft.com/office/drawing/2014/main" id="{8DA0B687-0059-4D26-A341-3533C07D8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3CFF822-5B88-4257-86DB-464E3C75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B90021-F02C-451A-860A-97B09046C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8108" y="2380502"/>
            <a:ext cx="7084380" cy="1829015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CONDITIONAL STATEMENTS </a:t>
            </a:r>
            <a:br>
              <a:rPr lang="en-GB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en-GB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28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>
            <a:extLst>
              <a:ext uri="{FF2B5EF4-FFF2-40B4-BE49-F238E27FC236}">
                <a16:creationId xmlns:a16="http://schemas.microsoft.com/office/drawing/2014/main" id="{7844BD0C-18FA-4603-BDCE-8ABDE1459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1ECDF2F2-A8C5-44F2-BC1A-8A3B9ED2A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B6BABE-E849-4456-B18B-24C542A41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185" y="643467"/>
            <a:ext cx="700763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81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7844BD0C-18FA-4603-BDCE-8ABDE1459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ECDF2F2-A8C5-44F2-BC1A-8A3B9ED2A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E6875B-A3A1-4854-A68C-00F479FAC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08" y="643467"/>
            <a:ext cx="92465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9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7844BD0C-18FA-4603-BDCE-8ABDE1459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1ECDF2F2-A8C5-44F2-BC1A-8A3B9ED2A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BC288D-12F6-4F8E-A6DE-1AF689735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565" y="643467"/>
            <a:ext cx="857087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1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B95CAF6-FCFC-49C8-91ED-AF0669AC8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1F9EE6-1E82-45FF-BD7E-EB3A90BC1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C2E72B-6978-45F8-B223-E152D05D6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533" y="643467"/>
            <a:ext cx="636693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5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7">
            <a:extLst>
              <a:ext uri="{FF2B5EF4-FFF2-40B4-BE49-F238E27FC236}">
                <a16:creationId xmlns:a16="http://schemas.microsoft.com/office/drawing/2014/main" id="{2B95CAF6-FCFC-49C8-91ED-AF0669AC8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591F9EE6-1E82-45FF-BD7E-EB3A90BC1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18E88C-8B31-438E-8BEC-41FE19124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960" y="480060"/>
            <a:ext cx="6888479" cy="5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95CAF6-FCFC-49C8-91ED-AF0669AC8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1F9EE6-1E82-45FF-BD7E-EB3A90BC1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D874-1086-4E8F-BE71-212AB89FD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84079"/>
            <a:ext cx="10905066" cy="288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37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95CAF6-FCFC-49C8-91ED-AF0669AC8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1F9EE6-1E82-45FF-BD7E-EB3A90BC1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EED4D2-E47A-477F-9A53-2E514804C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04" y="643467"/>
            <a:ext cx="77375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7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95CAF6-FCFC-49C8-91ED-AF0669AC8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1F9EE6-1E82-45FF-BD7E-EB3A90BC1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E1413D-DAC6-4ED9-A326-E07931B5B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40" y="643467"/>
            <a:ext cx="708152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84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44BD0C-18FA-4603-BDCE-8ABDE1459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53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CDF2F2-A8C5-44F2-BC1A-8A3B9ED2A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1AFCEB-3914-4635-8DA1-F04E0D70B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5" y="643467"/>
            <a:ext cx="1087037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57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763675" y="2501455"/>
            <a:ext cx="1050208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Exercise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545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307893A-9361-4AD3-A98C-AB26519D5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FE3ED-3F86-4FAF-92CB-3E967E12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580" y="568345"/>
            <a:ext cx="9701953" cy="1560716"/>
          </a:xfrm>
        </p:spPr>
        <p:txBody>
          <a:bodyPr>
            <a:normAutofit/>
          </a:bodyPr>
          <a:lstStyle/>
          <a:p>
            <a:r>
              <a:rPr lang="en-US" dirty="0"/>
              <a:t>Objectives 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34FA6-97DA-4524-BBD3-450AE51EF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46580" y="2176009"/>
            <a:ext cx="97019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616060-563E-43BF-BEE4-6D845C0FA3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394395"/>
              </p:ext>
            </p:extLst>
          </p:nvPr>
        </p:nvGraphicFramePr>
        <p:xfrm>
          <a:off x="1846580" y="2438400"/>
          <a:ext cx="9701953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076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AEC5-1AF2-49B0-86AC-B8E17DB0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C6890-0EEE-4F17-8C3F-DEAABBF82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average pass mark for a test is 50 marks. Write a program that will allow a student to input his average mark and the program informs him whether he/she has passed.</a:t>
            </a:r>
          </a:p>
        </p:txBody>
      </p:sp>
    </p:spTree>
    <p:extLst>
      <p:ext uri="{BB962C8B-B14F-4D97-AF65-F5344CB8AC3E}">
        <p14:creationId xmlns:p14="http://schemas.microsoft.com/office/powerpoint/2010/main" val="3265942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AEC5-1AF2-49B0-86AC-B8E17DB0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C6890-0EEE-4F17-8C3F-DEAABBF82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allows a parent to input the age of a child and the program informs the parent whether the child is eligible to join school.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FF0000"/>
                </a:solidFill>
              </a:rPr>
              <a:t>Assume age to start school is 4 years</a:t>
            </a:r>
          </a:p>
        </p:txBody>
      </p:sp>
    </p:spTree>
    <p:extLst>
      <p:ext uri="{BB962C8B-B14F-4D97-AF65-F5344CB8AC3E}">
        <p14:creationId xmlns:p14="http://schemas.microsoft.com/office/powerpoint/2010/main" val="84158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B31E-8D73-4A17-A5A9-24F12628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8663C-A2EB-4462-9495-3CA5A97C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to be done if the condition is not met?</a:t>
            </a:r>
          </a:p>
          <a:p>
            <a:r>
              <a:rPr lang="en-US" sz="3200" dirty="0"/>
              <a:t>i.e. if a student gets below 50 marks, what is supposed to happen? </a:t>
            </a:r>
          </a:p>
          <a:p>
            <a:r>
              <a:rPr lang="en-US" sz="3200" dirty="0"/>
              <a:t>Or a child’s age is below 4 years</a:t>
            </a:r>
          </a:p>
          <a:p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24007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AEC5-1AF2-49B0-86AC-B8E17DB0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C6890-0EEE-4F17-8C3F-DEAABBF82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/>
              <a:t>Write a program that finds the biggest of three integers, using nested if statements.</a:t>
            </a:r>
            <a:endParaRPr lang="en-GB" sz="3200" cap="none" dirty="0"/>
          </a:p>
        </p:txBody>
      </p:sp>
    </p:spTree>
    <p:extLst>
      <p:ext uri="{BB962C8B-B14F-4D97-AF65-F5344CB8AC3E}">
        <p14:creationId xmlns:p14="http://schemas.microsoft.com/office/powerpoint/2010/main" val="389815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AEC5-1AF2-49B0-86AC-B8E17DB0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C6890-0EEE-4F17-8C3F-DEAABBF82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/>
              <a:t>Sort 3 real numbers in descending order. Use nested if statements.</a:t>
            </a:r>
            <a:endParaRPr lang="en-GB" sz="3200" cap="none" dirty="0"/>
          </a:p>
        </p:txBody>
      </p:sp>
    </p:spTree>
    <p:extLst>
      <p:ext uri="{BB962C8B-B14F-4D97-AF65-F5344CB8AC3E}">
        <p14:creationId xmlns:p14="http://schemas.microsoft.com/office/powerpoint/2010/main" val="1577244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AEC5-1AF2-49B0-86AC-B8E17DB0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C6890-0EEE-4F17-8C3F-DEAABBF82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which reads a year(integer) from the user and decides whether that year is a leap year. Hint: A year is a leap year if it is divisible by 4.</a:t>
            </a:r>
          </a:p>
        </p:txBody>
      </p:sp>
    </p:spTree>
    <p:extLst>
      <p:ext uri="{BB962C8B-B14F-4D97-AF65-F5344CB8AC3E}">
        <p14:creationId xmlns:p14="http://schemas.microsoft.com/office/powerpoint/2010/main" val="1274597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F8E7-692D-408D-9025-C97FB1FA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8017D-E33B-4E82-BCBA-09BCF616A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Write a program that computes the profit made for selling a motor vehicle. The program should allow a user to input the buying price and selling price and then compute the profit.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40551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763675" y="2501455"/>
            <a:ext cx="1050208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6104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AEC5-1AF2-49B0-86AC-B8E17DB0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C6890-0EEE-4F17-8C3F-DEAABBF82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to calculate the area and perimeter of a right angled triangle. The program should allow a user to enter the base, height and hypotenuse of a triangle and display the area and perimeter to the end user.</a:t>
            </a:r>
          </a:p>
        </p:txBody>
      </p:sp>
    </p:spTree>
    <p:extLst>
      <p:ext uri="{BB962C8B-B14F-4D97-AF65-F5344CB8AC3E}">
        <p14:creationId xmlns:p14="http://schemas.microsoft.com/office/powerpoint/2010/main" val="123131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7FD9B28-D4CE-4960-9CA8-20C433BC2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755812-A347-4BC6-99B0-4F9005146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C01C931E-CA16-482B-862A-5CC7FD0E9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B5CF36-88AE-4085-B580-4618B4828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D877858-43DB-478C-BC84-9DACF1A1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5AEC5-1AF2-49B0-86AC-B8E17DB0D0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2528" y="568345"/>
            <a:ext cx="3851743" cy="15607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2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62DA12DF-EC29-44EE-BB6E-9DF8890CD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2129061"/>
            <a:ext cx="6898017" cy="327655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170ABC-ADB2-4391-89AD-49DF2FC59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2528" y="2176009"/>
            <a:ext cx="385174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C6890-0EEE-4F17-8C3F-DEAABBF82B9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852528" y="2438399"/>
            <a:ext cx="3851743" cy="4023358"/>
          </a:xfrm>
        </p:spPr>
        <p:txBody>
          <a:bodyPr vert="horz" lIns="91440" tIns="45720" rIns="91440" bIns="45720" rtlCol="0">
            <a:noAutofit/>
          </a:bodyPr>
          <a:lstStyle/>
          <a:p>
            <a:pPr marL="114300"/>
            <a:r>
              <a:rPr lang="en-US" sz="3200" b="1" cap="none" dirty="0"/>
              <a:t>Write a program that will prompt a child to enter their age and the program will tell them what kind of activities they can do. E.g.</a:t>
            </a:r>
          </a:p>
        </p:txBody>
      </p:sp>
    </p:spTree>
    <p:extLst>
      <p:ext uri="{BB962C8B-B14F-4D97-AF65-F5344CB8AC3E}">
        <p14:creationId xmlns:p14="http://schemas.microsoft.com/office/powerpoint/2010/main" val="374890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763675" y="2501455"/>
            <a:ext cx="1050208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1.0.</a:t>
            </a:r>
            <a:r>
              <a:rPr lang="en-US" sz="7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Conditional Statements in C#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5631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763675" y="2501455"/>
            <a:ext cx="1050208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Assignment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8970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AEC5-1AF2-49B0-86AC-B8E17DB0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/>
          <a:lstStyle/>
          <a:p>
            <a:r>
              <a:rPr lang="en-GB" dirty="0"/>
              <a:t>Assignment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C6890-0EEE-4F17-8C3F-DEAABBF8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3651504"/>
          </a:xfrm>
        </p:spPr>
        <p:txBody>
          <a:bodyPr>
            <a:noAutofit/>
          </a:bodyPr>
          <a:lstStyle/>
          <a:p>
            <a:r>
              <a:rPr lang="en-US" sz="2400" dirty="0"/>
              <a:t>Write a C# program to input marks of five subjects Physics, Chemistry, Biology, Mathematics and Computer. Calculate the average and grade according to following:</a:t>
            </a:r>
          </a:p>
          <a:p>
            <a:pPr marL="400050" lvl="1" indent="0">
              <a:buNone/>
            </a:pPr>
            <a:r>
              <a:rPr lang="en-US" sz="2400" dirty="0"/>
              <a:t>Percentage &gt;= 90% : Grade A</a:t>
            </a:r>
          </a:p>
          <a:p>
            <a:pPr marL="400050" lvl="1" indent="0">
              <a:buNone/>
            </a:pPr>
            <a:r>
              <a:rPr lang="en-US" sz="2400" dirty="0"/>
              <a:t>Percentage &gt;= 80% : Grade B</a:t>
            </a:r>
          </a:p>
          <a:p>
            <a:pPr marL="400050" lvl="1" indent="0">
              <a:buNone/>
            </a:pPr>
            <a:r>
              <a:rPr lang="en-US" sz="2400" dirty="0"/>
              <a:t>Percentage &gt;= 70% : Grade C</a:t>
            </a:r>
          </a:p>
          <a:p>
            <a:pPr marL="400050" lvl="1" indent="0">
              <a:buNone/>
            </a:pPr>
            <a:r>
              <a:rPr lang="en-US" sz="2400" dirty="0"/>
              <a:t>Percentage &gt;= 60% : Grade D</a:t>
            </a:r>
          </a:p>
          <a:p>
            <a:pPr marL="400050" lvl="1" indent="0">
              <a:buNone/>
            </a:pPr>
            <a:r>
              <a:rPr lang="en-US" sz="2400" dirty="0"/>
              <a:t>Percentage &gt;= 40% : Grade E</a:t>
            </a:r>
          </a:p>
          <a:p>
            <a:pPr marL="400050" lvl="1" indent="0">
              <a:buNone/>
            </a:pPr>
            <a:r>
              <a:rPr lang="en-US" sz="2400" dirty="0"/>
              <a:t>Percentage &lt; 40% : Grade F</a:t>
            </a:r>
          </a:p>
        </p:txBody>
      </p:sp>
    </p:spTree>
    <p:extLst>
      <p:ext uri="{BB962C8B-B14F-4D97-AF65-F5344CB8AC3E}">
        <p14:creationId xmlns:p14="http://schemas.microsoft.com/office/powerpoint/2010/main" val="1193109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AEC5-1AF2-49B0-86AC-B8E17DB0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C6890-0EEE-4F17-8C3F-DEAABBF82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/>
              <a:t>Write a C# program to check whether a triangle is equilateral, isosceles or scalene triangle. (Hint, use nested if)</a:t>
            </a:r>
            <a:endParaRPr lang="en-GB" sz="3200" cap="none" dirty="0"/>
          </a:p>
        </p:txBody>
      </p:sp>
    </p:spTree>
    <p:extLst>
      <p:ext uri="{BB962C8B-B14F-4D97-AF65-F5344CB8AC3E}">
        <p14:creationId xmlns:p14="http://schemas.microsoft.com/office/powerpoint/2010/main" val="2388589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AEC5-1AF2-49B0-86AC-B8E17DB0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C6890-0EEE-4F17-8C3F-DEAABBF82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Prompt the user for a number and print good if the number is between 22 &amp; 32 or greater than 103. Otherwise, print bad.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9667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6C75-82A3-4AFD-B87E-BDB7CC31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B2E4A0-42A2-4CC5-98C5-6B8736165817}"/>
              </a:ext>
            </a:extLst>
          </p:cNvPr>
          <p:cNvSpPr txBox="1">
            <a:spLocks/>
          </p:cNvSpPr>
          <p:nvPr/>
        </p:nvSpPr>
        <p:spPr>
          <a:xfrm>
            <a:off x="2560320" y="2346960"/>
            <a:ext cx="8229600" cy="4943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Using the table below, write a program that will assist in determining the activity that a child will play based on his/her age and gender.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F96BA-AA4C-48D7-A4C1-D77CEC6A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554" y="3961821"/>
            <a:ext cx="6322252" cy="245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31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319892" y="197973"/>
            <a:ext cx="10502087" cy="86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Links &amp; resources</a:t>
            </a:r>
            <a:endParaRPr sz="4800" dirty="0"/>
          </a:p>
        </p:txBody>
      </p:sp>
      <p:sp>
        <p:nvSpPr>
          <p:cNvPr id="4" name="Google Shape;304;p29">
            <a:extLst>
              <a:ext uri="{FF2B5EF4-FFF2-40B4-BE49-F238E27FC236}">
                <a16:creationId xmlns:a16="http://schemas.microsoft.com/office/drawing/2014/main" id="{3A4615C4-CC00-48B7-B926-1F4C63E43EB8}"/>
              </a:ext>
            </a:extLst>
          </p:cNvPr>
          <p:cNvSpPr txBox="1"/>
          <p:nvPr/>
        </p:nvSpPr>
        <p:spPr>
          <a:xfrm>
            <a:off x="763675" y="2501455"/>
            <a:ext cx="1050208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https://www.w3resource.com/csharp-exercises/conditional-statement/index.php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395752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04;p29">
            <a:extLst>
              <a:ext uri="{FF2B5EF4-FFF2-40B4-BE49-F238E27FC236}">
                <a16:creationId xmlns:a16="http://schemas.microsoft.com/office/drawing/2014/main" id="{CA94614D-FAD4-4220-AE56-27CEB5D0A48D}"/>
              </a:ext>
            </a:extLst>
          </p:cNvPr>
          <p:cNvSpPr txBox="1"/>
          <p:nvPr/>
        </p:nvSpPr>
        <p:spPr>
          <a:xfrm>
            <a:off x="3617238" y="2205286"/>
            <a:ext cx="4236440" cy="285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The End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8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</a:t>
            </a:r>
            <a:endParaRPr lang="en-US" sz="8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74;p75">
            <a:extLst>
              <a:ext uri="{FF2B5EF4-FFF2-40B4-BE49-F238E27FC236}">
                <a16:creationId xmlns:a16="http://schemas.microsoft.com/office/drawing/2014/main" id="{9AE530F4-4987-466B-9995-00D4B603B210}"/>
              </a:ext>
            </a:extLst>
          </p:cNvPr>
          <p:cNvSpPr txBox="1"/>
          <p:nvPr/>
        </p:nvSpPr>
        <p:spPr>
          <a:xfrm>
            <a:off x="8884966" y="5768085"/>
            <a:ext cx="3383560" cy="72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Ooko Emmanuel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44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9B577-2EBC-4C0A-A591-02DFE62CAD4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10531" y="1452880"/>
            <a:ext cx="8770937" cy="4273550"/>
          </a:xfrm>
        </p:spPr>
        <p:txBody>
          <a:bodyPr>
            <a:normAutofit/>
          </a:bodyPr>
          <a:lstStyle/>
          <a:p>
            <a:r>
              <a:rPr lang="en-US" sz="2400" dirty="0"/>
              <a:t>Conditional statements helps you to make decision based on certain conditions. </a:t>
            </a:r>
          </a:p>
          <a:p>
            <a:r>
              <a:rPr lang="en-US" sz="2400" dirty="0"/>
              <a:t>These conditions are specified by a </a:t>
            </a:r>
            <a:r>
              <a:rPr lang="en-US" sz="2400" b="1" dirty="0"/>
              <a:t>set</a:t>
            </a:r>
            <a:r>
              <a:rPr lang="en-US" sz="2400" dirty="0"/>
              <a:t> of conditional statements having </a:t>
            </a:r>
            <a:r>
              <a:rPr lang="en-US" sz="2400" b="1" dirty="0" err="1"/>
              <a:t>boolean</a:t>
            </a:r>
            <a:r>
              <a:rPr lang="en-US" sz="2400" dirty="0"/>
              <a:t> expressions which are evaluated to a </a:t>
            </a:r>
            <a:r>
              <a:rPr lang="en-US" sz="2400" b="1" dirty="0" err="1"/>
              <a:t>boolean</a:t>
            </a:r>
            <a:r>
              <a:rPr lang="en-US" sz="2400" b="1" dirty="0"/>
              <a:t> value</a:t>
            </a:r>
            <a:r>
              <a:rPr lang="en-US" sz="2400" dirty="0"/>
              <a:t> true or </a:t>
            </a:r>
            <a:r>
              <a:rPr lang="en-US" sz="2400" b="1" dirty="0"/>
              <a:t>false</a:t>
            </a:r>
            <a:r>
              <a:rPr lang="en-US" sz="2400" dirty="0"/>
              <a:t>.</a:t>
            </a:r>
          </a:p>
          <a:p>
            <a:r>
              <a:rPr lang="en-US" sz="2400" dirty="0"/>
              <a:t>Uses mostly </a:t>
            </a:r>
            <a:r>
              <a:rPr lang="en-US" sz="2400" b="1" dirty="0"/>
              <a:t>Comparison Operators </a:t>
            </a:r>
            <a:r>
              <a:rPr lang="en-US" sz="2400" dirty="0"/>
              <a:t>to evaluate whether </a:t>
            </a:r>
            <a:r>
              <a:rPr lang="en-US" sz="2400" b="1" dirty="0"/>
              <a:t>true</a:t>
            </a:r>
            <a:r>
              <a:rPr lang="en-US" sz="2400" dirty="0"/>
              <a:t> or </a:t>
            </a:r>
            <a:r>
              <a:rPr lang="en-US" sz="2400" b="1" dirty="0"/>
              <a:t>false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99563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8">
            <a:extLst>
              <a:ext uri="{FF2B5EF4-FFF2-40B4-BE49-F238E27FC236}">
                <a16:creationId xmlns:a16="http://schemas.microsoft.com/office/drawing/2014/main" id="{77B180DA-CB68-4446-BB9E-177AA6CCD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09F394BC-CCB8-4A03-8A41-28FDC5975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7D6B226C-CA4F-4285-A31B-03504A707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19" name="Rectangle 12">
            <a:extLst>
              <a:ext uri="{FF2B5EF4-FFF2-40B4-BE49-F238E27FC236}">
                <a16:creationId xmlns:a16="http://schemas.microsoft.com/office/drawing/2014/main" id="{F886CC28-AC64-40CF-9702-EA84BD862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315D8AF2-7493-4035-BF59-322CF1CFD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90889F-CF7E-4B71-A2F6-A111299F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48" y="726948"/>
            <a:ext cx="10661904" cy="5404104"/>
          </a:xfrm>
          <a:prstGeom prst="roundRect">
            <a:avLst>
              <a:gd name="adj" fmla="val 6411"/>
            </a:avLst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8C1AA-AA84-40F5-AE31-884312BF8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9" b="7621"/>
          <a:stretch/>
        </p:blipFill>
        <p:spPr>
          <a:xfrm>
            <a:off x="930608" y="889893"/>
            <a:ext cx="10330784" cy="5078215"/>
          </a:xfrm>
          <a:custGeom>
            <a:avLst/>
            <a:gdLst>
              <a:gd name="connsiteX0" fmla="*/ 183606 w 10330784"/>
              <a:gd name="connsiteY0" fmla="*/ 0 h 5078215"/>
              <a:gd name="connsiteX1" fmla="*/ 10153570 w 10330784"/>
              <a:gd name="connsiteY1" fmla="*/ 0 h 5078215"/>
              <a:gd name="connsiteX2" fmla="*/ 10184172 w 10330784"/>
              <a:gd name="connsiteY2" fmla="*/ 3088 h 5078215"/>
              <a:gd name="connsiteX3" fmla="*/ 10330784 w 10330784"/>
              <a:gd name="connsiteY3" fmla="*/ 183124 h 5078215"/>
              <a:gd name="connsiteX4" fmla="*/ 10330784 w 10330784"/>
              <a:gd name="connsiteY4" fmla="*/ 4893800 h 5078215"/>
              <a:gd name="connsiteX5" fmla="*/ 10147167 w 10330784"/>
              <a:gd name="connsiteY5" fmla="*/ 5077570 h 5078215"/>
              <a:gd name="connsiteX6" fmla="*/ 9775868 w 10330784"/>
              <a:gd name="connsiteY6" fmla="*/ 5077570 h 5078215"/>
              <a:gd name="connsiteX7" fmla="*/ 9412719 w 10330784"/>
              <a:gd name="connsiteY7" fmla="*/ 5077570 h 5078215"/>
              <a:gd name="connsiteX8" fmla="*/ 924458 w 10330784"/>
              <a:gd name="connsiteY8" fmla="*/ 5077570 h 5078215"/>
              <a:gd name="connsiteX9" fmla="*/ 918064 w 10330784"/>
              <a:gd name="connsiteY9" fmla="*/ 5078215 h 5078215"/>
              <a:gd name="connsiteX10" fmla="*/ 183616 w 10330784"/>
              <a:gd name="connsiteY10" fmla="*/ 5078215 h 5078215"/>
              <a:gd name="connsiteX11" fmla="*/ 14429 w 10330784"/>
              <a:gd name="connsiteY11" fmla="*/ 4965977 h 5078215"/>
              <a:gd name="connsiteX12" fmla="*/ 0 w 10330784"/>
              <a:gd name="connsiteY12" fmla="*/ 4894450 h 5078215"/>
              <a:gd name="connsiteX13" fmla="*/ 0 w 10330784"/>
              <a:gd name="connsiteY13" fmla="*/ 183765 h 5078215"/>
              <a:gd name="connsiteX14" fmla="*/ 14429 w 10330784"/>
              <a:gd name="connsiteY14" fmla="*/ 112238 h 5078215"/>
              <a:gd name="connsiteX15" fmla="*/ 146611 w 10330784"/>
              <a:gd name="connsiteY15" fmla="*/ 3733 h 507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30784" h="5078215">
                <a:moveTo>
                  <a:pt x="183606" y="0"/>
                </a:moveTo>
                <a:lnTo>
                  <a:pt x="10153570" y="0"/>
                </a:lnTo>
                <a:lnTo>
                  <a:pt x="10184172" y="3088"/>
                </a:lnTo>
                <a:cubicBezTo>
                  <a:pt x="10267844" y="20224"/>
                  <a:pt x="10330784" y="94318"/>
                  <a:pt x="10330784" y="183124"/>
                </a:cubicBezTo>
                <a:lnTo>
                  <a:pt x="10330784" y="4893800"/>
                </a:lnTo>
                <a:cubicBezTo>
                  <a:pt x="10330784" y="4995293"/>
                  <a:pt x="10248576" y="5077570"/>
                  <a:pt x="10147167" y="5077570"/>
                </a:cubicBezTo>
                <a:lnTo>
                  <a:pt x="9775868" y="5077570"/>
                </a:lnTo>
                <a:lnTo>
                  <a:pt x="9412719" y="5077570"/>
                </a:lnTo>
                <a:lnTo>
                  <a:pt x="924458" y="5077570"/>
                </a:lnTo>
                <a:lnTo>
                  <a:pt x="918064" y="5078215"/>
                </a:lnTo>
                <a:lnTo>
                  <a:pt x="183616" y="5078215"/>
                </a:lnTo>
                <a:cubicBezTo>
                  <a:pt x="107560" y="5078215"/>
                  <a:pt x="42303" y="5031934"/>
                  <a:pt x="14429" y="4965977"/>
                </a:cubicBezTo>
                <a:lnTo>
                  <a:pt x="0" y="4894450"/>
                </a:lnTo>
                <a:lnTo>
                  <a:pt x="0" y="183765"/>
                </a:lnTo>
                <a:lnTo>
                  <a:pt x="14429" y="112238"/>
                </a:lnTo>
                <a:cubicBezTo>
                  <a:pt x="37658" y="57273"/>
                  <a:pt x="86846" y="15973"/>
                  <a:pt x="146611" y="3733"/>
                </a:cubicBezTo>
                <a:close/>
              </a:path>
            </a:pathLst>
          </a:cu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8060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>
            <a:extLst>
              <a:ext uri="{FF2B5EF4-FFF2-40B4-BE49-F238E27FC236}">
                <a16:creationId xmlns:a16="http://schemas.microsoft.com/office/drawing/2014/main" id="{69ABF1C9-58FE-4E07-937F-484F686BA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3ABA7F5-4A57-479E-AC09-B3A50E8AD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DBDB4F70-C1B2-45BD-BD47-E667FD7AE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2" name="Rectangle 12">
            <a:extLst>
              <a:ext uri="{FF2B5EF4-FFF2-40B4-BE49-F238E27FC236}">
                <a16:creationId xmlns:a16="http://schemas.microsoft.com/office/drawing/2014/main" id="{7844BD0C-18FA-4603-BDCE-8ABDE1459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1ECDF2F2-A8C5-44F2-BC1A-8A3B9ED2A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E33DD-901A-494A-A5B4-A64C335C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90" y="643467"/>
            <a:ext cx="771081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2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7B180DA-CB68-4446-BB9E-177AA6CCD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09F394BC-CCB8-4A03-8A41-28FDC5975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D6B226C-CA4F-4285-A31B-03504A707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9498CB2-0B1F-4DC0-8B2E-A1D242ACF4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B180DA-CB68-4446-BB9E-177AA6CCD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09F394BC-CCB8-4A03-8A41-28FDC5975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7D6B226C-CA4F-4285-A31B-03504A707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FFBA07E-4844-4BE5-887B-9A830562A0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54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9DFB09-D894-4BFD-BAFE-3042CFF0C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306AF4-0B70-4A1F-9120-98D23F58F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rgbClr val="484A56"/>
              <a:srgbClr val="484A56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56DDF7-7F41-4387-96F3-F5EACC7CA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160" y="512064"/>
            <a:ext cx="11155680" cy="5833872"/>
          </a:xfrm>
          <a:prstGeom prst="roundRect">
            <a:avLst>
              <a:gd name="adj" fmla="val 61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4AD8082C-1C76-453B-817F-ACE1C34C9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061" y="678046"/>
            <a:ext cx="10821878" cy="5501909"/>
          </a:xfrm>
          <a:prstGeom prst="roundRect">
            <a:avLst>
              <a:gd name="adj" fmla="val 4760"/>
            </a:avLst>
          </a:prstGeom>
          <a:solidFill>
            <a:srgbClr val="FFFFFF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0612B-3A1A-43BF-921F-6535729C1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87" y="1788181"/>
            <a:ext cx="9581426" cy="328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2340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Widescreen</PresentationFormat>
  <Paragraphs>56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Calibri</vt:lpstr>
      <vt:lpstr>Century Schoolbook</vt:lpstr>
      <vt:lpstr>Corbel</vt:lpstr>
      <vt:lpstr>Feathered</vt:lpstr>
      <vt:lpstr>CONDITIONAL STATEMENTS  </vt:lpstr>
      <vt:lpstr>Objectives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1</vt:lpstr>
      <vt:lpstr>Exercise 2</vt:lpstr>
      <vt:lpstr>Exercise 3</vt:lpstr>
      <vt:lpstr>Exercise 4</vt:lpstr>
      <vt:lpstr>Exercise 5</vt:lpstr>
      <vt:lpstr>Exercise 6</vt:lpstr>
      <vt:lpstr>Exercise 7</vt:lpstr>
      <vt:lpstr>PowerPoint Presentation</vt:lpstr>
      <vt:lpstr>Question 1</vt:lpstr>
      <vt:lpstr>Question 2</vt:lpstr>
      <vt:lpstr>PowerPoint Presentation</vt:lpstr>
      <vt:lpstr>Assignment 1</vt:lpstr>
      <vt:lpstr>Assignment 2</vt:lpstr>
      <vt:lpstr>Assignment 3</vt:lpstr>
      <vt:lpstr>Assignment 4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 &amp; LOOPS </dc:title>
  <dc:creator>Ooko Emmanuel</dc:creator>
  <cp:lastModifiedBy>Ooko Emmanuel</cp:lastModifiedBy>
  <cp:revision>2</cp:revision>
  <dcterms:created xsi:type="dcterms:W3CDTF">2019-02-11T16:03:55Z</dcterms:created>
  <dcterms:modified xsi:type="dcterms:W3CDTF">2019-02-13T06:53:31Z</dcterms:modified>
</cp:coreProperties>
</file>