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7" r:id="rId3"/>
    <p:sldId id="280" r:id="rId4"/>
    <p:sldId id="299" r:id="rId5"/>
    <p:sldId id="29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DDE0B-2A0E-428A-8344-AA49BF94BD78}" v="30" dt="2019-02-14T11:38:14.138"/>
    <p1510:client id="{E84A7C96-0637-4C95-9CCF-23255468BA64}" v="113" dt="2019-02-15T04:59:1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ko Emmanuel" userId="3699ff1342932f2c" providerId="LiveId" clId="{1F9DDE0B-2A0E-428A-8344-AA49BF94BD78}"/>
    <pc:docChg chg="undo custSel mod addSld delSld modSld">
      <pc:chgData name="Ooko Emmanuel" userId="3699ff1342932f2c" providerId="LiveId" clId="{1F9DDE0B-2A0E-428A-8344-AA49BF94BD78}" dt="2019-02-14T11:49:22.513" v="504" actId="14100"/>
      <pc:docMkLst>
        <pc:docMk/>
      </pc:docMkLst>
      <pc:sldChg chg="modSp">
        <pc:chgData name="Ooko Emmanuel" userId="3699ff1342932f2c" providerId="LiveId" clId="{1F9DDE0B-2A0E-428A-8344-AA49BF94BD78}" dt="2019-02-14T11:14:03.625" v="367" actId="255"/>
        <pc:sldMkLst>
          <pc:docMk/>
          <pc:sldMk cId="541565030" sldId="256"/>
        </pc:sldMkLst>
        <pc:spChg chg="mod">
          <ac:chgData name="Ooko Emmanuel" userId="3699ff1342932f2c" providerId="LiveId" clId="{1F9DDE0B-2A0E-428A-8344-AA49BF94BD78}" dt="2019-02-14T11:14:03.625" v="367" actId="255"/>
          <ac:spMkLst>
            <pc:docMk/>
            <pc:sldMk cId="541565030" sldId="256"/>
            <ac:spMk id="2" creationId="{662F522A-079F-43FC-8511-530807CC7808}"/>
          </ac:spMkLst>
        </pc:spChg>
        <pc:spChg chg="mod">
          <ac:chgData name="Ooko Emmanuel" userId="3699ff1342932f2c" providerId="LiveId" clId="{1F9DDE0B-2A0E-428A-8344-AA49BF94BD78}" dt="2019-02-14T11:11:43.052" v="343" actId="20577"/>
          <ac:spMkLst>
            <pc:docMk/>
            <pc:sldMk cId="541565030" sldId="256"/>
            <ac:spMk id="3" creationId="{D7700F66-7907-4652-B410-1CB33C7E8B24}"/>
          </ac:spMkLst>
        </pc:spChg>
      </pc:sldChg>
      <pc:sldChg chg="addSp">
        <pc:chgData name="Ooko Emmanuel" userId="3699ff1342932f2c" providerId="LiveId" clId="{1F9DDE0B-2A0E-428A-8344-AA49BF94BD78}" dt="2019-02-14T11:28:35.542" v="442"/>
        <pc:sldMkLst>
          <pc:docMk/>
          <pc:sldMk cId="2231438403" sldId="257"/>
        </pc:sldMkLst>
        <pc:picChg chg="add">
          <ac:chgData name="Ooko Emmanuel" userId="3699ff1342932f2c" providerId="LiveId" clId="{1F9DDE0B-2A0E-428A-8344-AA49BF94BD78}" dt="2019-02-14T11:28:35.542" v="442"/>
          <ac:picMkLst>
            <pc:docMk/>
            <pc:sldMk cId="2231438403" sldId="257"/>
            <ac:picMk id="4" creationId="{D3D4392D-97D2-4B28-AA83-761F336EEBF1}"/>
          </ac:picMkLst>
        </pc:picChg>
      </pc:sldChg>
      <pc:sldChg chg="addSp">
        <pc:chgData name="Ooko Emmanuel" userId="3699ff1342932f2c" providerId="LiveId" clId="{1F9DDE0B-2A0E-428A-8344-AA49BF94BD78}" dt="2019-02-14T11:30:37.161" v="444"/>
        <pc:sldMkLst>
          <pc:docMk/>
          <pc:sldMk cId="3950697061" sldId="258"/>
        </pc:sldMkLst>
        <pc:picChg chg="add">
          <ac:chgData name="Ooko Emmanuel" userId="3699ff1342932f2c" providerId="LiveId" clId="{1F9DDE0B-2A0E-428A-8344-AA49BF94BD78}" dt="2019-02-14T11:30:37.161" v="444"/>
          <ac:picMkLst>
            <pc:docMk/>
            <pc:sldMk cId="3950697061" sldId="258"/>
            <ac:picMk id="4" creationId="{99ABCFE6-50A0-470C-93DB-1A4110281611}"/>
          </ac:picMkLst>
        </pc:picChg>
      </pc:sldChg>
      <pc:sldChg chg="addSp delSp modSp">
        <pc:chgData name="Ooko Emmanuel" userId="3699ff1342932f2c" providerId="LiveId" clId="{1F9DDE0B-2A0E-428A-8344-AA49BF94BD78}" dt="2019-02-14T11:34:28.954" v="498" actId="1076"/>
        <pc:sldMkLst>
          <pc:docMk/>
          <pc:sldMk cId="2621654733" sldId="259"/>
        </pc:sldMkLst>
        <pc:spChg chg="del">
          <ac:chgData name="Ooko Emmanuel" userId="3699ff1342932f2c" providerId="LiveId" clId="{1F9DDE0B-2A0E-428A-8344-AA49BF94BD78}" dt="2019-02-14T11:33:52.643" v="492"/>
          <ac:spMkLst>
            <pc:docMk/>
            <pc:sldMk cId="2621654733" sldId="259"/>
            <ac:spMk id="2" creationId="{8A9378F3-1CBF-48E6-849A-2760307C2C78}"/>
          </ac:spMkLst>
        </pc:spChg>
        <pc:spChg chg="del">
          <ac:chgData name="Ooko Emmanuel" userId="3699ff1342932f2c" providerId="LiveId" clId="{1F9DDE0B-2A0E-428A-8344-AA49BF94BD78}" dt="2019-02-14T11:32:03.687" v="445"/>
          <ac:spMkLst>
            <pc:docMk/>
            <pc:sldMk cId="2621654733" sldId="259"/>
            <ac:spMk id="3" creationId="{E3669CD9-0524-47E0-B1CF-AB42D2DF662B}"/>
          </ac:spMkLst>
        </pc:spChg>
        <pc:spChg chg="add mod">
          <ac:chgData name="Ooko Emmanuel" userId="3699ff1342932f2c" providerId="LiveId" clId="{1F9DDE0B-2A0E-428A-8344-AA49BF94BD78}" dt="2019-02-14T11:34:16.081" v="496" actId="255"/>
          <ac:spMkLst>
            <pc:docMk/>
            <pc:sldMk cId="2621654733" sldId="259"/>
            <ac:spMk id="5" creationId="{E942A569-5B6B-438A-A172-95DE805247FA}"/>
          </ac:spMkLst>
        </pc:spChg>
        <pc:picChg chg="add mod">
          <ac:chgData name="Ooko Emmanuel" userId="3699ff1342932f2c" providerId="LiveId" clId="{1F9DDE0B-2A0E-428A-8344-AA49BF94BD78}" dt="2019-02-14T11:34:28.954" v="498" actId="1076"/>
          <ac:picMkLst>
            <pc:docMk/>
            <pc:sldMk cId="2621654733" sldId="259"/>
            <ac:picMk id="4" creationId="{BA34940C-1222-4DEA-8214-73595BDD5CBF}"/>
          </ac:picMkLst>
        </pc:picChg>
      </pc:sldChg>
      <pc:sldChg chg="modSp">
        <pc:chgData name="Ooko Emmanuel" userId="3699ff1342932f2c" providerId="LiveId" clId="{1F9DDE0B-2A0E-428A-8344-AA49BF94BD78}" dt="2019-02-14T11:14:22.213" v="368" actId="113"/>
        <pc:sldMkLst>
          <pc:docMk/>
          <pc:sldMk cId="105081280" sldId="260"/>
        </pc:sldMkLst>
        <pc:spChg chg="mod">
          <ac:chgData name="Ooko Emmanuel" userId="3699ff1342932f2c" providerId="LiveId" clId="{1F9DDE0B-2A0E-428A-8344-AA49BF94BD78}" dt="2019-02-14T11:14:22.213" v="368" actId="113"/>
          <ac:spMkLst>
            <pc:docMk/>
            <pc:sldMk cId="105081280" sldId="260"/>
            <ac:spMk id="2" creationId="{439D91A2-9C4E-45DB-ACC7-E29A84D41003}"/>
          </ac:spMkLst>
        </pc:spChg>
        <pc:spChg chg="mod">
          <ac:chgData name="Ooko Emmanuel" userId="3699ff1342932f2c" providerId="LiveId" clId="{1F9DDE0B-2A0E-428A-8344-AA49BF94BD78}" dt="2019-02-14T10:41:07.428" v="309" actId="27636"/>
          <ac:spMkLst>
            <pc:docMk/>
            <pc:sldMk cId="105081280" sldId="260"/>
            <ac:spMk id="3" creationId="{A4F5423A-EBD2-4CDE-BC01-00882D8D7042}"/>
          </ac:spMkLst>
        </pc:spChg>
      </pc:sldChg>
      <pc:sldChg chg="modSp">
        <pc:chgData name="Ooko Emmanuel" userId="3699ff1342932f2c" providerId="LiveId" clId="{1F9DDE0B-2A0E-428A-8344-AA49BF94BD78}" dt="2019-02-14T11:10:59.457" v="328" actId="20577"/>
        <pc:sldMkLst>
          <pc:docMk/>
          <pc:sldMk cId="1830233491" sldId="261"/>
        </pc:sldMkLst>
        <pc:spChg chg="mod">
          <ac:chgData name="Ooko Emmanuel" userId="3699ff1342932f2c" providerId="LiveId" clId="{1F9DDE0B-2A0E-428A-8344-AA49BF94BD78}" dt="2019-02-14T11:10:59.457" v="328" actId="20577"/>
          <ac:spMkLst>
            <pc:docMk/>
            <pc:sldMk cId="1830233491" sldId="261"/>
            <ac:spMk id="2" creationId="{A42452D6-4063-4A96-8E79-1F199A3F2E0E}"/>
          </ac:spMkLst>
        </pc:spChg>
        <pc:spChg chg="mod">
          <ac:chgData name="Ooko Emmanuel" userId="3699ff1342932f2c" providerId="LiveId" clId="{1F9DDE0B-2A0E-428A-8344-AA49BF94BD78}" dt="2019-02-14T11:08:59.973" v="325" actId="5793"/>
          <ac:spMkLst>
            <pc:docMk/>
            <pc:sldMk cId="1830233491" sldId="261"/>
            <ac:spMk id="3" creationId="{01EED44B-1CE8-41A7-A9D8-99A7FD161335}"/>
          </ac:spMkLst>
        </pc:spChg>
      </pc:sldChg>
      <pc:sldChg chg="addSp modSp">
        <pc:chgData name="Ooko Emmanuel" userId="3699ff1342932f2c" providerId="LiveId" clId="{1F9DDE0B-2A0E-428A-8344-AA49BF94BD78}" dt="2019-02-14T11:27:04.080" v="441" actId="1076"/>
        <pc:sldMkLst>
          <pc:docMk/>
          <pc:sldMk cId="2052872486" sldId="262"/>
        </pc:sldMkLst>
        <pc:spChg chg="mod">
          <ac:chgData name="Ooko Emmanuel" userId="3699ff1342932f2c" providerId="LiveId" clId="{1F9DDE0B-2A0E-428A-8344-AA49BF94BD78}" dt="2019-02-14T11:23:30.513" v="429" actId="113"/>
          <ac:spMkLst>
            <pc:docMk/>
            <pc:sldMk cId="2052872486" sldId="262"/>
            <ac:spMk id="2" creationId="{CF95434E-7E91-4C32-A367-6778F6C99B95}"/>
          </ac:spMkLst>
        </pc:spChg>
        <pc:spChg chg="mod">
          <ac:chgData name="Ooko Emmanuel" userId="3699ff1342932f2c" providerId="LiveId" clId="{1F9DDE0B-2A0E-428A-8344-AA49BF94BD78}" dt="2019-02-14T11:25:47.276" v="435" actId="113"/>
          <ac:spMkLst>
            <pc:docMk/>
            <pc:sldMk cId="2052872486" sldId="262"/>
            <ac:spMk id="3" creationId="{4E3E594E-E391-4A5C-9FED-3D99329B9324}"/>
          </ac:spMkLst>
        </pc:spChg>
        <pc:picChg chg="add mod modCrop">
          <ac:chgData name="Ooko Emmanuel" userId="3699ff1342932f2c" providerId="LiveId" clId="{1F9DDE0B-2A0E-428A-8344-AA49BF94BD78}" dt="2019-02-14T11:27:04.080" v="441" actId="1076"/>
          <ac:picMkLst>
            <pc:docMk/>
            <pc:sldMk cId="2052872486" sldId="262"/>
            <ac:picMk id="4" creationId="{01412190-2B40-48F3-ADBD-D58852D7D4CA}"/>
          </ac:picMkLst>
        </pc:picChg>
      </pc:sldChg>
      <pc:sldChg chg="addSp delSp modSp">
        <pc:chgData name="Ooko Emmanuel" userId="3699ff1342932f2c" providerId="LiveId" clId="{1F9DDE0B-2A0E-428A-8344-AA49BF94BD78}" dt="2019-02-14T11:23:57.142" v="431" actId="113"/>
        <pc:sldMkLst>
          <pc:docMk/>
          <pc:sldMk cId="813379316" sldId="263"/>
        </pc:sldMkLst>
        <pc:spChg chg="mod">
          <ac:chgData name="Ooko Emmanuel" userId="3699ff1342932f2c" providerId="LiveId" clId="{1F9DDE0B-2A0E-428A-8344-AA49BF94BD78}" dt="2019-02-14T11:23:57.142" v="431" actId="113"/>
          <ac:spMkLst>
            <pc:docMk/>
            <pc:sldMk cId="813379316" sldId="263"/>
            <ac:spMk id="2" creationId="{92A9884A-EEE7-41E2-A414-F5203F84C9D2}"/>
          </ac:spMkLst>
        </pc:spChg>
        <pc:spChg chg="del">
          <ac:chgData name="Ooko Emmanuel" userId="3699ff1342932f2c" providerId="LiveId" clId="{1F9DDE0B-2A0E-428A-8344-AA49BF94BD78}" dt="2019-02-14T11:22:15.104" v="425"/>
          <ac:spMkLst>
            <pc:docMk/>
            <pc:sldMk cId="813379316" sldId="263"/>
            <ac:spMk id="3" creationId="{4E8B6FC1-F202-4D2D-AEB8-05CFE32006D1}"/>
          </ac:spMkLst>
        </pc:spChg>
        <pc:picChg chg="add mod">
          <ac:chgData name="Ooko Emmanuel" userId="3699ff1342932f2c" providerId="LiveId" clId="{1F9DDE0B-2A0E-428A-8344-AA49BF94BD78}" dt="2019-02-14T11:22:15.104" v="425"/>
          <ac:picMkLst>
            <pc:docMk/>
            <pc:sldMk cId="813379316" sldId="263"/>
            <ac:picMk id="4" creationId="{F967540E-9E4C-4F8B-A637-6E818AB46825}"/>
          </ac:picMkLst>
        </pc:picChg>
      </pc:sldChg>
      <pc:sldChg chg="addSp delSp del mod setBg">
        <pc:chgData name="Ooko Emmanuel" userId="3699ff1342932f2c" providerId="LiveId" clId="{1F9DDE0B-2A0E-428A-8344-AA49BF94BD78}" dt="2019-02-14T11:28:42.425" v="443" actId="2696"/>
        <pc:sldMkLst>
          <pc:docMk/>
          <pc:sldMk cId="1000170832" sldId="264"/>
        </pc:sldMkLst>
        <pc:spChg chg="del">
          <ac:chgData name="Ooko Emmanuel" userId="3699ff1342932f2c" providerId="LiveId" clId="{1F9DDE0B-2A0E-428A-8344-AA49BF94BD78}" dt="2019-02-14T11:25:19.108" v="433" actId="26606"/>
          <ac:spMkLst>
            <pc:docMk/>
            <pc:sldMk cId="1000170832" sldId="264"/>
            <ac:spMk id="2" creationId="{2A3F562F-06D0-41D0-B457-7444F7702CF0}"/>
          </ac:spMkLst>
        </pc:spChg>
        <pc:spChg chg="del">
          <ac:chgData name="Ooko Emmanuel" userId="3699ff1342932f2c" providerId="LiveId" clId="{1F9DDE0B-2A0E-428A-8344-AA49BF94BD78}" dt="2019-02-14T11:25:19.108" v="433" actId="26606"/>
          <ac:spMkLst>
            <pc:docMk/>
            <pc:sldMk cId="1000170832" sldId="264"/>
            <ac:spMk id="3" creationId="{AC32851B-B2AD-4C47-B730-138AA84F3F1A}"/>
          </ac:spMkLst>
        </pc:spChg>
        <pc:spChg chg="add">
          <ac:chgData name="Ooko Emmanuel" userId="3699ff1342932f2c" providerId="LiveId" clId="{1F9DDE0B-2A0E-428A-8344-AA49BF94BD78}" dt="2019-02-14T11:25:19.108" v="433" actId="26606"/>
          <ac:spMkLst>
            <pc:docMk/>
            <pc:sldMk cId="1000170832" sldId="264"/>
            <ac:spMk id="10" creationId="{D036D0D5-3AA0-47FD-A83C-7A06CA2EEE1A}"/>
          </ac:spMkLst>
        </pc:spChg>
        <pc:picChg chg="add del">
          <ac:chgData name="Ooko Emmanuel" userId="3699ff1342932f2c" providerId="LiveId" clId="{1F9DDE0B-2A0E-428A-8344-AA49BF94BD78}" dt="2019-02-14T11:25:19.108" v="433" actId="26606"/>
          <ac:picMkLst>
            <pc:docMk/>
            <pc:sldMk cId="1000170832" sldId="264"/>
            <ac:picMk id="4" creationId="{BABCC3EF-2E5B-40EE-916F-3B7EF1D8EB5F}"/>
          </ac:picMkLst>
        </pc:picChg>
        <pc:picChg chg="add">
          <ac:chgData name="Ooko Emmanuel" userId="3699ff1342932f2c" providerId="LiveId" clId="{1F9DDE0B-2A0E-428A-8344-AA49BF94BD78}" dt="2019-02-14T11:25:19.108" v="433" actId="26606"/>
          <ac:picMkLst>
            <pc:docMk/>
            <pc:sldMk cId="1000170832" sldId="264"/>
            <ac:picMk id="7" creationId="{BABCC3EF-2E5B-40EE-916F-3B7EF1D8EB5F}"/>
          </ac:picMkLst>
        </pc:picChg>
      </pc:sldChg>
      <pc:sldChg chg="addSp delSp modSp add mod setBg">
        <pc:chgData name="Ooko Emmanuel" userId="3699ff1342932f2c" providerId="LiveId" clId="{1F9DDE0B-2A0E-428A-8344-AA49BF94BD78}" dt="2019-02-14T11:49:22.513" v="504" actId="14100"/>
        <pc:sldMkLst>
          <pc:docMk/>
          <pc:sldMk cId="200769726" sldId="268"/>
        </pc:sldMkLst>
        <pc:spChg chg="del">
          <ac:chgData name="Ooko Emmanuel" userId="3699ff1342932f2c" providerId="LiveId" clId="{1F9DDE0B-2A0E-428A-8344-AA49BF94BD78}" dt="2019-02-14T11:38:20.943" v="502" actId="26606"/>
          <ac:spMkLst>
            <pc:docMk/>
            <pc:sldMk cId="200769726" sldId="268"/>
            <ac:spMk id="2" creationId="{94287BD9-6C6D-49E8-ABB3-2132DCECA1A7}"/>
          </ac:spMkLst>
        </pc:spChg>
        <pc:spChg chg="del">
          <ac:chgData name="Ooko Emmanuel" userId="3699ff1342932f2c" providerId="LiveId" clId="{1F9DDE0B-2A0E-428A-8344-AA49BF94BD78}" dt="2019-02-14T11:38:20.943" v="502" actId="26606"/>
          <ac:spMkLst>
            <pc:docMk/>
            <pc:sldMk cId="200769726" sldId="268"/>
            <ac:spMk id="3" creationId="{94BCF14D-D4EC-4126-87CA-2BA14B613299}"/>
          </ac:spMkLst>
        </pc:spChg>
        <pc:spChg chg="add">
          <ac:chgData name="Ooko Emmanuel" userId="3699ff1342932f2c" providerId="LiveId" clId="{1F9DDE0B-2A0E-428A-8344-AA49BF94BD78}" dt="2019-02-14T11:38:20.943" v="502" actId="26606"/>
          <ac:spMkLst>
            <pc:docMk/>
            <pc:sldMk cId="200769726" sldId="268"/>
            <ac:spMk id="10" creationId="{D036D0D5-3AA0-47FD-A83C-7A06CA2EEE1A}"/>
          </ac:spMkLst>
        </pc:spChg>
        <pc:picChg chg="add del">
          <ac:chgData name="Ooko Emmanuel" userId="3699ff1342932f2c" providerId="LiveId" clId="{1F9DDE0B-2A0E-428A-8344-AA49BF94BD78}" dt="2019-02-14T11:38:20.943" v="502" actId="26606"/>
          <ac:picMkLst>
            <pc:docMk/>
            <pc:sldMk cId="200769726" sldId="268"/>
            <ac:picMk id="4" creationId="{5DF212FA-796B-481E-B58A-32B0C1633E4E}"/>
          </ac:picMkLst>
        </pc:picChg>
        <pc:picChg chg="add mod">
          <ac:chgData name="Ooko Emmanuel" userId="3699ff1342932f2c" providerId="LiveId" clId="{1F9DDE0B-2A0E-428A-8344-AA49BF94BD78}" dt="2019-02-14T11:49:22.513" v="504" actId="14100"/>
          <ac:picMkLst>
            <pc:docMk/>
            <pc:sldMk cId="200769726" sldId="268"/>
            <ac:picMk id="7" creationId="{5DF212FA-796B-481E-B58A-32B0C1633E4E}"/>
          </ac:picMkLst>
        </pc:picChg>
      </pc:sldChg>
      <pc:sldChg chg="add">
        <pc:chgData name="Ooko Emmanuel" userId="3699ff1342932f2c" providerId="LiveId" clId="{1F9DDE0B-2A0E-428A-8344-AA49BF94BD78}" dt="2019-02-14T11:34:35.581" v="500"/>
        <pc:sldMkLst>
          <pc:docMk/>
          <pc:sldMk cId="4278975582" sldId="269"/>
        </pc:sldMkLst>
      </pc:sldChg>
    </pc:docChg>
  </pc:docChgLst>
  <pc:docChgLst>
    <pc:chgData name="Ooko Emmanuel" userId="3699ff1342932f2c" providerId="LiveId" clId="{E84A7C96-0637-4C95-9CCF-23255468BA64}"/>
    <pc:docChg chg="undo custSel mod addSld delSld modSld sldOrd">
      <pc:chgData name="Ooko Emmanuel" userId="3699ff1342932f2c" providerId="LiveId" clId="{E84A7C96-0637-4C95-9CCF-23255468BA64}" dt="2019-02-15T04:59:17.941" v="556"/>
      <pc:docMkLst>
        <pc:docMk/>
      </pc:docMkLst>
      <pc:sldChg chg="modSp">
        <pc:chgData name="Ooko Emmanuel" userId="3699ff1342932f2c" providerId="LiveId" clId="{E84A7C96-0637-4C95-9CCF-23255468BA64}" dt="2019-02-15T03:44:03.547" v="107" actId="20577"/>
        <pc:sldMkLst>
          <pc:docMk/>
          <pc:sldMk cId="541565030" sldId="256"/>
        </pc:sldMkLst>
        <pc:spChg chg="mod">
          <ac:chgData name="Ooko Emmanuel" userId="3699ff1342932f2c" providerId="LiveId" clId="{E84A7C96-0637-4C95-9CCF-23255468BA64}" dt="2019-02-15T03:44:03.547" v="107" actId="20577"/>
          <ac:spMkLst>
            <pc:docMk/>
            <pc:sldMk cId="541565030" sldId="256"/>
            <ac:spMk id="2" creationId="{662F522A-079F-43FC-8511-530807CC7808}"/>
          </ac:spMkLst>
        </pc:spChg>
      </pc:sldChg>
      <pc:sldChg chg="modSp">
        <pc:chgData name="Ooko Emmanuel" userId="3699ff1342932f2c" providerId="LiveId" clId="{E84A7C96-0637-4C95-9CCF-23255468BA64}" dt="2019-02-15T04:15:57.285" v="262" actId="20577"/>
        <pc:sldMkLst>
          <pc:docMk/>
          <pc:sldMk cId="105081280" sldId="260"/>
        </pc:sldMkLst>
        <pc:spChg chg="mod">
          <ac:chgData name="Ooko Emmanuel" userId="3699ff1342932f2c" providerId="LiveId" clId="{E84A7C96-0637-4C95-9CCF-23255468BA64}" dt="2019-02-15T04:15:57.285" v="262" actId="20577"/>
          <ac:spMkLst>
            <pc:docMk/>
            <pc:sldMk cId="105081280" sldId="260"/>
            <ac:spMk id="3" creationId="{A4F5423A-EBD2-4CDE-BC01-00882D8D7042}"/>
          </ac:spMkLst>
        </pc:spChg>
      </pc:sldChg>
      <pc:sldChg chg="ord">
        <pc:chgData name="Ooko Emmanuel" userId="3699ff1342932f2c" providerId="LiveId" clId="{E84A7C96-0637-4C95-9CCF-23255468BA64}" dt="2019-02-15T04:59:17.941" v="556"/>
        <pc:sldMkLst>
          <pc:docMk/>
          <pc:sldMk cId="1830233491" sldId="261"/>
        </pc:sldMkLst>
      </pc:sldChg>
      <pc:sldChg chg="ord">
        <pc:chgData name="Ooko Emmanuel" userId="3699ff1342932f2c" providerId="LiveId" clId="{E84A7C96-0637-4C95-9CCF-23255468BA64}" dt="2019-02-15T00:48:27.804" v="1"/>
        <pc:sldMkLst>
          <pc:docMk/>
          <pc:sldMk cId="4274041591" sldId="265"/>
        </pc:sldMkLst>
      </pc:sldChg>
      <pc:sldChg chg="modSp ord">
        <pc:chgData name="Ooko Emmanuel" userId="3699ff1342932f2c" providerId="LiveId" clId="{E84A7C96-0637-4C95-9CCF-23255468BA64}" dt="2019-02-15T04:41:28.787" v="410" actId="1076"/>
        <pc:sldMkLst>
          <pc:docMk/>
          <pc:sldMk cId="3508747113" sldId="266"/>
        </pc:sldMkLst>
        <pc:spChg chg="mod">
          <ac:chgData name="Ooko Emmanuel" userId="3699ff1342932f2c" providerId="LiveId" clId="{E84A7C96-0637-4C95-9CCF-23255468BA64}" dt="2019-02-15T04:40:53.605" v="383" actId="20577"/>
          <ac:spMkLst>
            <pc:docMk/>
            <pc:sldMk cId="3508747113" sldId="266"/>
            <ac:spMk id="2" creationId="{662F522A-079F-43FC-8511-530807CC7808}"/>
          </ac:spMkLst>
        </pc:spChg>
        <pc:spChg chg="mod">
          <ac:chgData name="Ooko Emmanuel" userId="3699ff1342932f2c" providerId="LiveId" clId="{E84A7C96-0637-4C95-9CCF-23255468BA64}" dt="2019-02-15T04:41:28.787" v="410" actId="1076"/>
          <ac:spMkLst>
            <pc:docMk/>
            <pc:sldMk cId="3508747113" sldId="266"/>
            <ac:spMk id="3" creationId="{D7700F66-7907-4652-B410-1CB33C7E8B24}"/>
          </ac:spMkLst>
        </pc:spChg>
      </pc:sldChg>
      <pc:sldChg chg="modSp">
        <pc:chgData name="Ooko Emmanuel" userId="3699ff1342932f2c" providerId="LiveId" clId="{E84A7C96-0637-4C95-9CCF-23255468BA64}" dt="2019-02-15T04:26:27.091" v="294" actId="20577"/>
        <pc:sldMkLst>
          <pc:docMk/>
          <pc:sldMk cId="293350633" sldId="267"/>
        </pc:sldMkLst>
        <pc:spChg chg="mod">
          <ac:chgData name="Ooko Emmanuel" userId="3699ff1342932f2c" providerId="LiveId" clId="{E84A7C96-0637-4C95-9CCF-23255468BA64}" dt="2019-02-15T04:26:27.091" v="294" actId="20577"/>
          <ac:spMkLst>
            <pc:docMk/>
            <pc:sldMk cId="293350633" sldId="267"/>
            <ac:spMk id="2" creationId="{662F522A-079F-43FC-8511-530807CC7808}"/>
          </ac:spMkLst>
        </pc:spChg>
      </pc:sldChg>
      <pc:sldChg chg="addSp delSp mod setBg">
        <pc:chgData name="Ooko Emmanuel" userId="3699ff1342932f2c" providerId="LiveId" clId="{E84A7C96-0637-4C95-9CCF-23255468BA64}" dt="2019-02-15T03:14:18.133" v="5" actId="26606"/>
        <pc:sldMkLst>
          <pc:docMk/>
          <pc:sldMk cId="4278975582" sldId="269"/>
        </pc:sldMkLst>
        <pc:spChg chg="del">
          <ac:chgData name="Ooko Emmanuel" userId="3699ff1342932f2c" providerId="LiveId" clId="{E84A7C96-0637-4C95-9CCF-23255468BA64}" dt="2019-02-15T03:14:18.133" v="5" actId="26606"/>
          <ac:spMkLst>
            <pc:docMk/>
            <pc:sldMk cId="4278975582" sldId="269"/>
            <ac:spMk id="2" creationId="{1A45A971-B138-4182-BF40-661B0A590364}"/>
          </ac:spMkLst>
        </pc:spChg>
        <pc:spChg chg="del">
          <ac:chgData name="Ooko Emmanuel" userId="3699ff1342932f2c" providerId="LiveId" clId="{E84A7C96-0637-4C95-9CCF-23255468BA64}" dt="2019-02-15T03:14:18.133" v="5" actId="26606"/>
          <ac:spMkLst>
            <pc:docMk/>
            <pc:sldMk cId="4278975582" sldId="269"/>
            <ac:spMk id="3" creationId="{AB6162CC-7545-4766-A06B-6C2B9B30B8C9}"/>
          </ac:spMkLst>
        </pc:spChg>
        <pc:spChg chg="add">
          <ac:chgData name="Ooko Emmanuel" userId="3699ff1342932f2c" providerId="LiveId" clId="{E84A7C96-0637-4C95-9CCF-23255468BA64}" dt="2019-02-15T03:14:18.133" v="5" actId="26606"/>
          <ac:spMkLst>
            <pc:docMk/>
            <pc:sldMk cId="4278975582" sldId="269"/>
            <ac:spMk id="10" creationId="{D036D0D5-3AA0-47FD-A83C-7A06CA2EEE1A}"/>
          </ac:spMkLst>
        </pc:spChg>
        <pc:picChg chg="add del">
          <ac:chgData name="Ooko Emmanuel" userId="3699ff1342932f2c" providerId="LiveId" clId="{E84A7C96-0637-4C95-9CCF-23255468BA64}" dt="2019-02-15T03:14:18.133" v="5" actId="26606"/>
          <ac:picMkLst>
            <pc:docMk/>
            <pc:sldMk cId="4278975582" sldId="269"/>
            <ac:picMk id="4" creationId="{DAE78692-F048-4BF3-967D-FD8CF5DAC5E1}"/>
          </ac:picMkLst>
        </pc:picChg>
        <pc:picChg chg="add">
          <ac:chgData name="Ooko Emmanuel" userId="3699ff1342932f2c" providerId="LiveId" clId="{E84A7C96-0637-4C95-9CCF-23255468BA64}" dt="2019-02-15T03:14:18.133" v="5" actId="26606"/>
          <ac:picMkLst>
            <pc:docMk/>
            <pc:sldMk cId="4278975582" sldId="269"/>
            <ac:picMk id="7" creationId="{DAE78692-F048-4BF3-967D-FD8CF5DAC5E1}"/>
          </ac:picMkLst>
        </pc:picChg>
      </pc:sldChg>
      <pc:sldChg chg="addSp delSp add mod setBg">
        <pc:chgData name="Ooko Emmanuel" userId="3699ff1342932f2c" providerId="LiveId" clId="{E84A7C96-0637-4C95-9CCF-23255468BA64}" dt="2019-02-15T03:14:26.811" v="6" actId="26606"/>
        <pc:sldMkLst>
          <pc:docMk/>
          <pc:sldMk cId="868227133" sldId="270"/>
        </pc:sldMkLst>
        <pc:spChg chg="del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2" creationId="{6D25E9A6-81B7-464A-9960-5C6C4831242C}"/>
          </ac:spMkLst>
        </pc:spChg>
        <pc:spChg chg="del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3" creationId="{46B386FA-C364-49D8-AC19-FCBDA5529DEA}"/>
          </ac:spMkLst>
        </pc:spChg>
        <pc:spChg chg="add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3:14:26.811" v="6" actId="26606"/>
          <ac:picMkLst>
            <pc:docMk/>
            <pc:sldMk cId="868227133" sldId="270"/>
            <ac:picMk id="4" creationId="{5439C028-A23F-46B6-882F-5A55961912E6}"/>
          </ac:picMkLst>
        </pc:picChg>
        <pc:picChg chg="add">
          <ac:chgData name="Ooko Emmanuel" userId="3699ff1342932f2c" providerId="LiveId" clId="{E84A7C96-0637-4C95-9CCF-23255468BA64}" dt="2019-02-15T03:14:26.811" v="6" actId="26606"/>
          <ac:picMkLst>
            <pc:docMk/>
            <pc:sldMk cId="868227133" sldId="270"/>
            <ac:picMk id="7" creationId="{5439C028-A23F-46B6-882F-5A55961912E6}"/>
          </ac:picMkLst>
        </pc:picChg>
      </pc:sldChg>
      <pc:sldChg chg="addSp delSp modSp add">
        <pc:chgData name="Ooko Emmanuel" userId="3699ff1342932f2c" providerId="LiveId" clId="{E84A7C96-0637-4C95-9CCF-23255468BA64}" dt="2019-02-15T03:45:00.847" v="110" actId="207"/>
        <pc:sldMkLst>
          <pc:docMk/>
          <pc:sldMk cId="1066258052" sldId="271"/>
        </pc:sldMkLst>
        <pc:spChg chg="del">
          <ac:chgData name="Ooko Emmanuel" userId="3699ff1342932f2c" providerId="LiveId" clId="{E84A7C96-0637-4C95-9CCF-23255468BA64}" dt="2019-02-15T03:18:06.966" v="16"/>
          <ac:spMkLst>
            <pc:docMk/>
            <pc:sldMk cId="1066258052" sldId="271"/>
            <ac:spMk id="2" creationId="{898B5F34-C2DE-4861-8664-F876A02110ED}"/>
          </ac:spMkLst>
        </pc:spChg>
        <pc:spChg chg="mod">
          <ac:chgData name="Ooko Emmanuel" userId="3699ff1342932f2c" providerId="LiveId" clId="{E84A7C96-0637-4C95-9CCF-23255468BA64}" dt="2019-02-15T03:45:00.847" v="110" actId="207"/>
          <ac:spMkLst>
            <pc:docMk/>
            <pc:sldMk cId="1066258052" sldId="271"/>
            <ac:spMk id="3" creationId="{D94A4433-3D21-4E9C-AEF3-D66F98DCF583}"/>
          </ac:spMkLst>
        </pc:spChg>
        <pc:spChg chg="add del mod">
          <ac:chgData name="Ooko Emmanuel" userId="3699ff1342932f2c" providerId="LiveId" clId="{E84A7C96-0637-4C95-9CCF-23255468BA64}" dt="2019-02-15T03:18:30.347" v="20"/>
          <ac:spMkLst>
            <pc:docMk/>
            <pc:sldMk cId="1066258052" sldId="271"/>
            <ac:spMk id="4" creationId="{EDFA3118-9D84-47A5-8CE3-12188B1E975F}"/>
          </ac:spMkLst>
        </pc:spChg>
      </pc:sldChg>
      <pc:sldChg chg="addSp modSp add mod setBg">
        <pc:chgData name="Ooko Emmanuel" userId="3699ff1342932f2c" providerId="LiveId" clId="{E84A7C96-0637-4C95-9CCF-23255468BA64}" dt="2019-02-15T03:59:03.298" v="184" actId="14100"/>
        <pc:sldMkLst>
          <pc:docMk/>
          <pc:sldMk cId="756149993" sldId="272"/>
        </pc:sldMkLst>
        <pc:spChg chg="mod">
          <ac:chgData name="Ooko Emmanuel" userId="3699ff1342932f2c" providerId="LiveId" clId="{E84A7C96-0637-4C95-9CCF-23255468BA64}" dt="2019-02-15T03:58:18.780" v="180" actId="113"/>
          <ac:spMkLst>
            <pc:docMk/>
            <pc:sldMk cId="756149993" sldId="272"/>
            <ac:spMk id="2" creationId="{13D0803A-BAFE-4B2F-B3DB-3DBE20D0AF33}"/>
          </ac:spMkLst>
        </pc:spChg>
        <pc:spChg chg="mod">
          <ac:chgData name="Ooko Emmanuel" userId="3699ff1342932f2c" providerId="LiveId" clId="{E84A7C96-0637-4C95-9CCF-23255468BA64}" dt="2019-02-15T03:59:03.298" v="184" actId="14100"/>
          <ac:spMkLst>
            <pc:docMk/>
            <pc:sldMk cId="756149993" sldId="272"/>
            <ac:spMk id="3" creationId="{FBA4A69F-2E32-4C36-A658-EE402DC20F32}"/>
          </ac:spMkLst>
        </pc:spChg>
        <pc:spChg chg="add">
          <ac:chgData name="Ooko Emmanuel" userId="3699ff1342932f2c" providerId="LiveId" clId="{E84A7C96-0637-4C95-9CCF-23255468BA64}" dt="2019-02-15T03:58:14.375" v="179" actId="26606"/>
          <ac:spMkLst>
            <pc:docMk/>
            <pc:sldMk cId="756149993" sldId="272"/>
            <ac:spMk id="8" creationId="{BC67B137-15B0-4AF6-94A8-AC00BA8D7BE3}"/>
          </ac:spMkLst>
        </pc:spChg>
        <pc:spChg chg="add">
          <ac:chgData name="Ooko Emmanuel" userId="3699ff1342932f2c" providerId="LiveId" clId="{E84A7C96-0637-4C95-9CCF-23255468BA64}" dt="2019-02-15T03:58:14.375" v="179" actId="26606"/>
          <ac:spMkLst>
            <pc:docMk/>
            <pc:sldMk cId="756149993" sldId="272"/>
            <ac:spMk id="10" creationId="{5699F27B-22F2-45E1-BFB8-2B1FF14A955D}"/>
          </ac:spMkLst>
        </pc:spChg>
        <pc:cxnChg chg="add">
          <ac:chgData name="Ooko Emmanuel" userId="3699ff1342932f2c" providerId="LiveId" clId="{E84A7C96-0637-4C95-9CCF-23255468BA64}" dt="2019-02-15T03:58:14.375" v="179" actId="26606"/>
          <ac:cxnSpMkLst>
            <pc:docMk/>
            <pc:sldMk cId="756149993" sldId="272"/>
            <ac:cxnSpMk id="12" creationId="{633ABDA7-FF8C-4E26-8C7D-47E0AE54EA20}"/>
          </ac:cxnSpMkLst>
        </pc:cxnChg>
      </pc:sldChg>
      <pc:sldChg chg="addSp delSp modSp add mod setBg delDesignElem">
        <pc:chgData name="Ooko Emmanuel" userId="3699ff1342932f2c" providerId="LiveId" clId="{E84A7C96-0637-4C95-9CCF-23255468BA64}" dt="2019-02-15T03:49:43.411" v="117" actId="26606"/>
        <pc:sldMkLst>
          <pc:docMk/>
          <pc:sldMk cId="2656035478" sldId="273"/>
        </pc:sldMkLst>
        <pc:spChg chg="add del">
          <ac:chgData name="Ooko Emmanuel" userId="3699ff1342932f2c" providerId="LiveId" clId="{E84A7C96-0637-4C95-9CCF-23255468BA64}" dt="2019-02-15T03:49:25.528" v="114" actId="26606"/>
          <ac:spMkLst>
            <pc:docMk/>
            <pc:sldMk cId="2656035478" sldId="273"/>
            <ac:spMk id="2" creationId="{EDBBA5A9-1F95-4955-B2EB-D6026DCA6006}"/>
          </ac:spMkLst>
        </pc:spChg>
        <pc:spChg chg="add del">
          <ac:chgData name="Ooko Emmanuel" userId="3699ff1342932f2c" providerId="LiveId" clId="{E84A7C96-0637-4C95-9CCF-23255468BA64}" dt="2019-02-15T03:49:25.528" v="114" actId="26606"/>
          <ac:spMkLst>
            <pc:docMk/>
            <pc:sldMk cId="2656035478" sldId="273"/>
            <ac:spMk id="3" creationId="{BCA7690F-24F9-47CC-9E44-FB5172E70195}"/>
          </ac:spMkLst>
        </pc:spChg>
        <pc:spChg chg="add del">
          <ac:chgData name="Ooko Emmanuel" userId="3699ff1342932f2c" providerId="LiveId" clId="{E84A7C96-0637-4C95-9CCF-23255468BA64}" dt="2019-02-15T03:49:25.501" v="113" actId="26606"/>
          <ac:spMkLst>
            <pc:docMk/>
            <pc:sldMk cId="2656035478" sldId="273"/>
            <ac:spMk id="10" creationId="{E9E09B16-4874-4AF2-86A9-1E174C200001}"/>
          </ac:spMkLst>
        </pc:spChg>
        <pc:spChg chg="add del">
          <ac:chgData name="Ooko Emmanuel" userId="3699ff1342932f2c" providerId="LiveId" clId="{E84A7C96-0637-4C95-9CCF-23255468BA64}" dt="2019-02-15T03:49:25.501" v="113" actId="26606"/>
          <ac:spMkLst>
            <pc:docMk/>
            <pc:sldMk cId="2656035478" sldId="273"/>
            <ac:spMk id="12" creationId="{F557AC3B-63D5-4181-AD35-0D051F7C8225}"/>
          </ac:spMkLst>
        </pc:spChg>
        <pc:spChg chg="add del">
          <ac:chgData name="Ooko Emmanuel" userId="3699ff1342932f2c" providerId="LiveId" clId="{E84A7C96-0637-4C95-9CCF-23255468BA64}" dt="2019-02-15T03:49:38.050" v="116"/>
          <ac:spMkLst>
            <pc:docMk/>
            <pc:sldMk cId="2656035478" sldId="273"/>
            <ac:spMk id="14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3:49:43.411" v="117" actId="26606"/>
          <ac:spMkLst>
            <pc:docMk/>
            <pc:sldMk cId="2656035478" sldId="273"/>
            <ac:spMk id="20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3:49:43.411" v="117" actId="26606"/>
          <ac:spMkLst>
            <pc:docMk/>
            <pc:sldMk cId="2656035478" sldId="273"/>
            <ac:spMk id="22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3:49:25.528" v="114" actId="26606"/>
          <ac:picMkLst>
            <pc:docMk/>
            <pc:sldMk cId="2656035478" sldId="273"/>
            <ac:picMk id="4" creationId="{0E4312C2-17C8-43FB-8224-A79471244D7E}"/>
          </ac:picMkLst>
        </pc:picChg>
        <pc:picChg chg="add del">
          <ac:chgData name="Ooko Emmanuel" userId="3699ff1342932f2c" providerId="LiveId" clId="{E84A7C96-0637-4C95-9CCF-23255468BA64}" dt="2019-02-15T03:49:25.501" v="113" actId="26606"/>
          <ac:picMkLst>
            <pc:docMk/>
            <pc:sldMk cId="2656035478" sldId="273"/>
            <ac:picMk id="7" creationId="{0E4312C2-17C8-43FB-8224-A79471244D7E}"/>
          </ac:picMkLst>
        </pc:picChg>
        <pc:picChg chg="add mod">
          <ac:chgData name="Ooko Emmanuel" userId="3699ff1342932f2c" providerId="LiveId" clId="{E84A7C96-0637-4C95-9CCF-23255468BA64}" dt="2019-02-15T03:49:43.411" v="117" actId="26606"/>
          <ac:picMkLst>
            <pc:docMk/>
            <pc:sldMk cId="2656035478" sldId="273"/>
            <ac:picMk id="15" creationId="{0E4312C2-17C8-43FB-8224-A79471244D7E}"/>
          </ac:picMkLst>
        </pc:picChg>
      </pc:sldChg>
      <pc:sldChg chg="addSp modSp add mod setBg">
        <pc:chgData name="Ooko Emmanuel" userId="3699ff1342932f2c" providerId="LiveId" clId="{E84A7C96-0637-4C95-9CCF-23255468BA64}" dt="2019-02-15T04:01:22.001" v="209" actId="113"/>
        <pc:sldMkLst>
          <pc:docMk/>
          <pc:sldMk cId="964690226" sldId="274"/>
        </pc:sldMkLst>
        <pc:spChg chg="mod">
          <ac:chgData name="Ooko Emmanuel" userId="3699ff1342932f2c" providerId="LiveId" clId="{E84A7C96-0637-4C95-9CCF-23255468BA64}" dt="2019-02-15T03:51:38.980" v="130" actId="26606"/>
          <ac:spMkLst>
            <pc:docMk/>
            <pc:sldMk cId="964690226" sldId="274"/>
            <ac:spMk id="2" creationId="{4853C9B1-B982-4205-AADC-EDC7F49D785B}"/>
          </ac:spMkLst>
        </pc:spChg>
        <pc:spChg chg="mod">
          <ac:chgData name="Ooko Emmanuel" userId="3699ff1342932f2c" providerId="LiveId" clId="{E84A7C96-0637-4C95-9CCF-23255468BA64}" dt="2019-02-15T04:01:22.001" v="209" actId="113"/>
          <ac:spMkLst>
            <pc:docMk/>
            <pc:sldMk cId="964690226" sldId="274"/>
            <ac:spMk id="3" creationId="{494A6F0B-AF49-42A4-A867-F8B558BCA387}"/>
          </ac:spMkLst>
        </pc:spChg>
        <pc:spChg chg="add">
          <ac:chgData name="Ooko Emmanuel" userId="3699ff1342932f2c" providerId="LiveId" clId="{E84A7C96-0637-4C95-9CCF-23255468BA64}" dt="2019-02-15T03:51:38.980" v="130" actId="26606"/>
          <ac:spMkLst>
            <pc:docMk/>
            <pc:sldMk cId="964690226" sldId="274"/>
            <ac:spMk id="8" creationId="{BC67B137-15B0-4AF6-94A8-AC00BA8D7BE3}"/>
          </ac:spMkLst>
        </pc:spChg>
        <pc:spChg chg="add">
          <ac:chgData name="Ooko Emmanuel" userId="3699ff1342932f2c" providerId="LiveId" clId="{E84A7C96-0637-4C95-9CCF-23255468BA64}" dt="2019-02-15T03:51:38.980" v="130" actId="26606"/>
          <ac:spMkLst>
            <pc:docMk/>
            <pc:sldMk cId="964690226" sldId="274"/>
            <ac:spMk id="10" creationId="{5699F27B-22F2-45E1-BFB8-2B1FF14A955D}"/>
          </ac:spMkLst>
        </pc:spChg>
        <pc:cxnChg chg="add">
          <ac:chgData name="Ooko Emmanuel" userId="3699ff1342932f2c" providerId="LiveId" clId="{E84A7C96-0637-4C95-9CCF-23255468BA64}" dt="2019-02-15T03:51:38.980" v="130" actId="26606"/>
          <ac:cxnSpMkLst>
            <pc:docMk/>
            <pc:sldMk cId="964690226" sldId="274"/>
            <ac:cxnSpMk id="12" creationId="{633ABDA7-FF8C-4E26-8C7D-47E0AE54EA20}"/>
          </ac:cxnSpMkLst>
        </pc:cxnChg>
      </pc:sldChg>
      <pc:sldChg chg="addSp delSp modSp add mod setBg">
        <pc:chgData name="Ooko Emmanuel" userId="3699ff1342932f2c" providerId="LiveId" clId="{E84A7C96-0637-4C95-9CCF-23255468BA64}" dt="2019-02-15T03:35:16.390" v="47" actId="255"/>
        <pc:sldMkLst>
          <pc:docMk/>
          <pc:sldMk cId="3180465282" sldId="275"/>
        </pc:sldMkLst>
        <pc:spChg chg="del">
          <ac:chgData name="Ooko Emmanuel" userId="3699ff1342932f2c" providerId="LiveId" clId="{E84A7C96-0637-4C95-9CCF-23255468BA64}" dt="2019-02-15T03:34:12.385" v="37"/>
          <ac:spMkLst>
            <pc:docMk/>
            <pc:sldMk cId="3180465282" sldId="275"/>
            <ac:spMk id="2" creationId="{238FB5A1-CB4D-4716-BC1C-84969238573B}"/>
          </ac:spMkLst>
        </pc:spChg>
        <pc:spChg chg="mod">
          <ac:chgData name="Ooko Emmanuel" userId="3699ff1342932f2c" providerId="LiveId" clId="{E84A7C96-0637-4C95-9CCF-23255468BA64}" dt="2019-02-15T03:35:16.390" v="47" actId="255"/>
          <ac:spMkLst>
            <pc:docMk/>
            <pc:sldMk cId="3180465282" sldId="275"/>
            <ac:spMk id="3" creationId="{DBDF6BF1-210A-45C4-AC23-081B5CD3EDC8}"/>
          </ac:spMkLst>
        </pc:spChg>
        <pc:spChg chg="add">
          <ac:chgData name="Ooko Emmanuel" userId="3699ff1342932f2c" providerId="LiveId" clId="{E84A7C96-0637-4C95-9CCF-23255468BA64}" dt="2019-02-15T03:35:02.207" v="46" actId="26606"/>
          <ac:spMkLst>
            <pc:docMk/>
            <pc:sldMk cId="3180465282" sldId="275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5:02.207" v="46" actId="26606"/>
          <ac:spMkLst>
            <pc:docMk/>
            <pc:sldMk cId="3180465282" sldId="275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36:13.702" v="67" actId="113"/>
        <pc:sldMkLst>
          <pc:docMk/>
          <pc:sldMk cId="1820424334" sldId="276"/>
        </pc:sldMkLst>
        <pc:spChg chg="del">
          <ac:chgData name="Ooko Emmanuel" userId="3699ff1342932f2c" providerId="LiveId" clId="{E84A7C96-0637-4C95-9CCF-23255468BA64}" dt="2019-02-15T03:35:27.909" v="48"/>
          <ac:spMkLst>
            <pc:docMk/>
            <pc:sldMk cId="1820424334" sldId="276"/>
            <ac:spMk id="2" creationId="{211D5503-C317-4AA3-8A90-BE9BC89B9D2A}"/>
          </ac:spMkLst>
        </pc:spChg>
        <pc:spChg chg="mod">
          <ac:chgData name="Ooko Emmanuel" userId="3699ff1342932f2c" providerId="LiveId" clId="{E84A7C96-0637-4C95-9CCF-23255468BA64}" dt="2019-02-15T03:36:13.702" v="67" actId="113"/>
          <ac:spMkLst>
            <pc:docMk/>
            <pc:sldMk cId="1820424334" sldId="276"/>
            <ac:spMk id="3" creationId="{D210C82F-099D-4322-95C6-792A19DDC12B}"/>
          </ac:spMkLst>
        </pc:spChg>
        <pc:spChg chg="add">
          <ac:chgData name="Ooko Emmanuel" userId="3699ff1342932f2c" providerId="LiveId" clId="{E84A7C96-0637-4C95-9CCF-23255468BA64}" dt="2019-02-15T03:35:41.187" v="49" actId="26606"/>
          <ac:spMkLst>
            <pc:docMk/>
            <pc:sldMk cId="1820424334" sldId="276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5:41.187" v="49" actId="26606"/>
          <ac:spMkLst>
            <pc:docMk/>
            <pc:sldMk cId="1820424334" sldId="276"/>
            <ac:spMk id="10" creationId="{42187232-3845-418F-A17C-C138F01D98AB}"/>
          </ac:spMkLst>
        </pc:spChg>
      </pc:sldChg>
      <pc:sldChg chg="addSp delSp modSp add mod ord setBg">
        <pc:chgData name="Ooko Emmanuel" userId="3699ff1342932f2c" providerId="LiveId" clId="{E84A7C96-0637-4C95-9CCF-23255468BA64}" dt="2019-02-15T03:43:08.561" v="105" actId="20577"/>
        <pc:sldMkLst>
          <pc:docMk/>
          <pc:sldMk cId="3794842967" sldId="277"/>
        </pc:sldMkLst>
        <pc:spChg chg="del">
          <ac:chgData name="Ooko Emmanuel" userId="3699ff1342932f2c" providerId="LiveId" clId="{E84A7C96-0637-4C95-9CCF-23255468BA64}" dt="2019-02-15T03:36:33.926" v="68"/>
          <ac:spMkLst>
            <pc:docMk/>
            <pc:sldMk cId="3794842967" sldId="277"/>
            <ac:spMk id="2" creationId="{2D771D77-FD14-449B-A08E-475C1E7B997B}"/>
          </ac:spMkLst>
        </pc:spChg>
        <pc:spChg chg="mod">
          <ac:chgData name="Ooko Emmanuel" userId="3699ff1342932f2c" providerId="LiveId" clId="{E84A7C96-0637-4C95-9CCF-23255468BA64}" dt="2019-02-15T03:43:08.561" v="105" actId="20577"/>
          <ac:spMkLst>
            <pc:docMk/>
            <pc:sldMk cId="3794842967" sldId="277"/>
            <ac:spMk id="3" creationId="{DC68ABEB-BA61-4061-88ED-871D4D3E4898}"/>
          </ac:spMkLst>
        </pc:spChg>
        <pc:spChg chg="add">
          <ac:chgData name="Ooko Emmanuel" userId="3699ff1342932f2c" providerId="LiveId" clId="{E84A7C96-0637-4C95-9CCF-23255468BA64}" dt="2019-02-15T03:37:34.856" v="73" actId="26606"/>
          <ac:spMkLst>
            <pc:docMk/>
            <pc:sldMk cId="3794842967" sldId="277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7:34.856" v="73" actId="26606"/>
          <ac:spMkLst>
            <pc:docMk/>
            <pc:sldMk cId="3794842967" sldId="277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41:41.768" v="98" actId="20577"/>
        <pc:sldMkLst>
          <pc:docMk/>
          <pc:sldMk cId="4277555504" sldId="278"/>
        </pc:sldMkLst>
        <pc:spChg chg="del">
          <ac:chgData name="Ooko Emmanuel" userId="3699ff1342932f2c" providerId="LiveId" clId="{E84A7C96-0637-4C95-9CCF-23255468BA64}" dt="2019-02-15T03:39:19.475" v="80"/>
          <ac:spMkLst>
            <pc:docMk/>
            <pc:sldMk cId="4277555504" sldId="278"/>
            <ac:spMk id="2" creationId="{8ECC4CA3-7562-4C53-972C-9D0B7C9E5012}"/>
          </ac:spMkLst>
        </pc:spChg>
        <pc:spChg chg="mod">
          <ac:chgData name="Ooko Emmanuel" userId="3699ff1342932f2c" providerId="LiveId" clId="{E84A7C96-0637-4C95-9CCF-23255468BA64}" dt="2019-02-15T03:41:41.768" v="98" actId="20577"/>
          <ac:spMkLst>
            <pc:docMk/>
            <pc:sldMk cId="4277555504" sldId="278"/>
            <ac:spMk id="3" creationId="{DE2DB5CC-0284-4217-95C6-119C9F555519}"/>
          </ac:spMkLst>
        </pc:spChg>
        <pc:spChg chg="add">
          <ac:chgData name="Ooko Emmanuel" userId="3699ff1342932f2c" providerId="LiveId" clId="{E84A7C96-0637-4C95-9CCF-23255468BA64}" dt="2019-02-15T03:39:40.334" v="81" actId="26606"/>
          <ac:spMkLst>
            <pc:docMk/>
            <pc:sldMk cId="4277555504" sldId="278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9:40.334" v="81" actId="26606"/>
          <ac:spMkLst>
            <pc:docMk/>
            <pc:sldMk cId="4277555504" sldId="278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55:07.107" v="145" actId="20577"/>
        <pc:sldMkLst>
          <pc:docMk/>
          <pc:sldMk cId="1848746677" sldId="279"/>
        </pc:sldMkLst>
        <pc:spChg chg="del">
          <ac:chgData name="Ooko Emmanuel" userId="3699ff1342932f2c" providerId="LiveId" clId="{E84A7C96-0637-4C95-9CCF-23255468BA64}" dt="2019-02-15T03:40:55.342" v="93"/>
          <ac:spMkLst>
            <pc:docMk/>
            <pc:sldMk cId="1848746677" sldId="279"/>
            <ac:spMk id="2" creationId="{9656AF55-7256-4D16-B0CB-FDC4B9005AD6}"/>
          </ac:spMkLst>
        </pc:spChg>
        <pc:spChg chg="mod">
          <ac:chgData name="Ooko Emmanuel" userId="3699ff1342932f2c" providerId="LiveId" clId="{E84A7C96-0637-4C95-9CCF-23255468BA64}" dt="2019-02-15T03:55:07.107" v="145" actId="20577"/>
          <ac:spMkLst>
            <pc:docMk/>
            <pc:sldMk cId="1848746677" sldId="279"/>
            <ac:spMk id="3" creationId="{E55DA1E0-D9E7-4626-9AA2-4CBC9ED39028}"/>
          </ac:spMkLst>
        </pc:spChg>
        <pc:spChg chg="add del">
          <ac:chgData name="Ooko Emmanuel" userId="3699ff1342932f2c" providerId="LiveId" clId="{E84A7C96-0637-4C95-9CCF-23255468BA64}" dt="2019-02-15T03:40:48.720" v="91"/>
          <ac:spMkLst>
            <pc:docMk/>
            <pc:sldMk cId="1848746677" sldId="279"/>
            <ac:spMk id="4" creationId="{C01A9A26-8082-494E-B94A-8B43A3F5924D}"/>
          </ac:spMkLst>
        </pc:spChg>
        <pc:spChg chg="add">
          <ac:chgData name="Ooko Emmanuel" userId="3699ff1342932f2c" providerId="LiveId" clId="{E84A7C96-0637-4C95-9CCF-23255468BA64}" dt="2019-02-15T03:41:09.927" v="94" actId="26606"/>
          <ac:spMkLst>
            <pc:docMk/>
            <pc:sldMk cId="1848746677" sldId="279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41:09.927" v="94" actId="26606"/>
          <ac:spMkLst>
            <pc:docMk/>
            <pc:sldMk cId="1848746677" sldId="279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51:09.284" v="542" actId="20577"/>
        <pc:sldMkLst>
          <pc:docMk/>
          <pc:sldMk cId="3434189826" sldId="280"/>
        </pc:sldMkLst>
        <pc:spChg chg="del">
          <ac:chgData name="Ooko Emmanuel" userId="3699ff1342932f2c" providerId="LiveId" clId="{E84A7C96-0637-4C95-9CCF-23255468BA64}" dt="2019-02-15T04:44:37.667" v="412"/>
          <ac:spMkLst>
            <pc:docMk/>
            <pc:sldMk cId="3434189826" sldId="280"/>
            <ac:spMk id="2" creationId="{C0AE2EFE-C632-4F0E-9625-1C8B6D7C5CBA}"/>
          </ac:spMkLst>
        </pc:spChg>
        <pc:spChg chg="mod">
          <ac:chgData name="Ooko Emmanuel" userId="3699ff1342932f2c" providerId="LiveId" clId="{E84A7C96-0637-4C95-9CCF-23255468BA64}" dt="2019-02-15T04:51:09.284" v="542" actId="20577"/>
          <ac:spMkLst>
            <pc:docMk/>
            <pc:sldMk cId="3434189826" sldId="280"/>
            <ac:spMk id="3" creationId="{543F8BAB-4A95-46EF-BB28-C7B99804B827}"/>
          </ac:spMkLst>
        </pc:spChg>
        <pc:spChg chg="add del">
          <ac:chgData name="Ooko Emmanuel" userId="3699ff1342932f2c" providerId="LiveId" clId="{E84A7C96-0637-4C95-9CCF-23255468BA64}" dt="2019-02-15T04:50:47.527" v="498"/>
          <ac:spMkLst>
            <pc:docMk/>
            <pc:sldMk cId="3434189826" sldId="280"/>
            <ac:spMk id="6" creationId="{004E04FE-0A9A-4EB2-B435-2B4FEA7E56AB}"/>
          </ac:spMkLst>
        </pc:spChg>
        <pc:spChg chg="add">
          <ac:chgData name="Ooko Emmanuel" userId="3699ff1342932f2c" providerId="LiveId" clId="{E84A7C96-0637-4C95-9CCF-23255468BA64}" dt="2019-02-15T04:44:48.193" v="413" actId="26606"/>
          <ac:spMkLst>
            <pc:docMk/>
            <pc:sldMk cId="3434189826" sldId="280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44:48.193" v="413" actId="26606"/>
          <ac:spMkLst>
            <pc:docMk/>
            <pc:sldMk cId="3434189826" sldId="280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56:02.984" v="157" actId="20577"/>
        <pc:sldMkLst>
          <pc:docMk/>
          <pc:sldMk cId="1760639509" sldId="281"/>
        </pc:sldMkLst>
        <pc:spChg chg="del">
          <ac:chgData name="Ooko Emmanuel" userId="3699ff1342932f2c" providerId="LiveId" clId="{E84A7C96-0637-4C95-9CCF-23255468BA64}" dt="2019-02-15T03:55:27.979" v="148"/>
          <ac:spMkLst>
            <pc:docMk/>
            <pc:sldMk cId="1760639509" sldId="281"/>
            <ac:spMk id="2" creationId="{EDB2E0EE-7787-4E32-927D-6296AEFDEF94}"/>
          </ac:spMkLst>
        </pc:spChg>
        <pc:spChg chg="mod">
          <ac:chgData name="Ooko Emmanuel" userId="3699ff1342932f2c" providerId="LiveId" clId="{E84A7C96-0637-4C95-9CCF-23255468BA64}" dt="2019-02-15T03:56:02.984" v="157" actId="20577"/>
          <ac:spMkLst>
            <pc:docMk/>
            <pc:sldMk cId="1760639509" sldId="281"/>
            <ac:spMk id="3" creationId="{9AA037B6-3A6A-4028-A012-8769CF10AD5F}"/>
          </ac:spMkLst>
        </pc:spChg>
        <pc:spChg chg="add">
          <ac:chgData name="Ooko Emmanuel" userId="3699ff1342932f2c" providerId="LiveId" clId="{E84A7C96-0637-4C95-9CCF-23255468BA64}" dt="2019-02-15T03:55:41.461" v="149" actId="26606"/>
          <ac:spMkLst>
            <pc:docMk/>
            <pc:sldMk cId="1760639509" sldId="281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55:41.461" v="149" actId="26606"/>
          <ac:spMkLst>
            <pc:docMk/>
            <pc:sldMk cId="1760639509" sldId="281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05:45.270" v="214" actId="27614"/>
        <pc:sldMkLst>
          <pc:docMk/>
          <pc:sldMk cId="264375555" sldId="282"/>
        </pc:sldMkLst>
        <pc:spChg chg="del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2" creationId="{273D41DD-B5F8-48E3-AA01-9E011F06CC3B}"/>
          </ac:spMkLst>
        </pc:spChg>
        <pc:spChg chg="del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3" creationId="{C55B9189-EE61-495B-B47B-89005363BEA1}"/>
          </ac:spMkLst>
        </pc:spChg>
        <pc:spChg chg="add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4:05:25.805" v="212" actId="26606"/>
          <ac:picMkLst>
            <pc:docMk/>
            <pc:sldMk cId="264375555" sldId="282"/>
            <ac:picMk id="4" creationId="{075AF6E1-1B14-4FC0-84FF-21AD050AF93D}"/>
          </ac:picMkLst>
        </pc:picChg>
        <pc:picChg chg="add mod">
          <ac:chgData name="Ooko Emmanuel" userId="3699ff1342932f2c" providerId="LiveId" clId="{E84A7C96-0637-4C95-9CCF-23255468BA64}" dt="2019-02-15T04:05:45.270" v="214" actId="27614"/>
          <ac:picMkLst>
            <pc:docMk/>
            <pc:sldMk cId="264375555" sldId="282"/>
            <ac:picMk id="7" creationId="{075AF6E1-1B14-4FC0-84FF-21AD050AF93D}"/>
          </ac:picMkLst>
        </pc:picChg>
      </pc:sldChg>
      <pc:sldChg chg="addSp delSp add mod setBg">
        <pc:chgData name="Ooko Emmanuel" userId="3699ff1342932f2c" providerId="LiveId" clId="{E84A7C96-0637-4C95-9CCF-23255468BA64}" dt="2019-02-15T04:06:18.285" v="216" actId="26606"/>
        <pc:sldMkLst>
          <pc:docMk/>
          <pc:sldMk cId="959501756" sldId="283"/>
        </pc:sldMkLst>
        <pc:spChg chg="del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2" creationId="{F6CCD853-4AE5-4E00-B0BB-E5F1F9306B22}"/>
          </ac:spMkLst>
        </pc:spChg>
        <pc:spChg chg="del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3" creationId="{47428424-1934-43F9-B472-1F8C2F16527F}"/>
          </ac:spMkLst>
        </pc:spChg>
        <pc:spChg chg="add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4:06:18.285" v="216" actId="26606"/>
          <ac:picMkLst>
            <pc:docMk/>
            <pc:sldMk cId="959501756" sldId="283"/>
            <ac:picMk id="4" creationId="{FCB56861-200A-4E33-8AD4-124CAD123198}"/>
          </ac:picMkLst>
        </pc:picChg>
        <pc:picChg chg="add">
          <ac:chgData name="Ooko Emmanuel" userId="3699ff1342932f2c" providerId="LiveId" clId="{E84A7C96-0637-4C95-9CCF-23255468BA64}" dt="2019-02-15T04:06:18.285" v="216" actId="26606"/>
          <ac:picMkLst>
            <pc:docMk/>
            <pc:sldMk cId="959501756" sldId="283"/>
            <ac:picMk id="7" creationId="{FCB56861-200A-4E33-8AD4-124CAD123198}"/>
          </ac:picMkLst>
        </pc:picChg>
      </pc:sldChg>
      <pc:sldChg chg="addSp delSp add mod setBg">
        <pc:chgData name="Ooko Emmanuel" userId="3699ff1342932f2c" providerId="LiveId" clId="{E84A7C96-0637-4C95-9CCF-23255468BA64}" dt="2019-02-15T04:16:23.045" v="263" actId="26606"/>
        <pc:sldMkLst>
          <pc:docMk/>
          <pc:sldMk cId="1509632417" sldId="284"/>
        </pc:sldMkLst>
        <pc:spChg chg="del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2" creationId="{8182D67E-0EF8-42B6-B246-69FB9EDF6C3C}"/>
          </ac:spMkLst>
        </pc:spChg>
        <pc:spChg chg="del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3" creationId="{7F6F225D-1657-43C2-AD8F-8098423CC792}"/>
          </ac:spMkLst>
        </pc:spChg>
        <pc:spChg chg="add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12" creationId="{E3FF0025-03AB-4126-9E23-1B4F2D4B1748}"/>
          </ac:spMkLst>
        </pc:spChg>
        <pc:spChg chg="add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14" creationId="{4C149C42-FAD2-4559-80A1-B6E921D049AC}"/>
          </ac:spMkLst>
        </pc:spChg>
        <pc:picChg chg="add del">
          <ac:chgData name="Ooko Emmanuel" userId="3699ff1342932f2c" providerId="LiveId" clId="{E84A7C96-0637-4C95-9CCF-23255468BA64}" dt="2019-02-15T04:16:23.045" v="263" actId="26606"/>
          <ac:picMkLst>
            <pc:docMk/>
            <pc:sldMk cId="1509632417" sldId="284"/>
            <ac:picMk id="4" creationId="{4F7D3FDA-8AD3-419E-8EF1-A200F30A36A7}"/>
          </ac:picMkLst>
        </pc:picChg>
        <pc:picChg chg="add">
          <ac:chgData name="Ooko Emmanuel" userId="3699ff1342932f2c" providerId="LiveId" clId="{E84A7C96-0637-4C95-9CCF-23255468BA64}" dt="2019-02-15T04:16:23.045" v="263" actId="26606"/>
          <ac:picMkLst>
            <pc:docMk/>
            <pc:sldMk cId="1509632417" sldId="284"/>
            <ac:picMk id="7" creationId="{4F7D3FDA-8AD3-419E-8EF1-A200F30A36A7}"/>
          </ac:picMkLst>
        </pc:picChg>
      </pc:sldChg>
      <pc:sldChg chg="addSp delSp modSp add mod setBg">
        <pc:chgData name="Ooko Emmanuel" userId="3699ff1342932f2c" providerId="LiveId" clId="{E84A7C96-0637-4C95-9CCF-23255468BA64}" dt="2019-02-15T04:10:56.515" v="238" actId="14100"/>
        <pc:sldMkLst>
          <pc:docMk/>
          <pc:sldMk cId="904616707" sldId="285"/>
        </pc:sldMkLst>
        <pc:spChg chg="del">
          <ac:chgData name="Ooko Emmanuel" userId="3699ff1342932f2c" providerId="LiveId" clId="{E84A7C96-0637-4C95-9CCF-23255468BA64}" dt="2019-02-15T04:09:45.902" v="225"/>
          <ac:spMkLst>
            <pc:docMk/>
            <pc:sldMk cId="904616707" sldId="285"/>
            <ac:spMk id="2" creationId="{A95CA64D-3415-466B-B4AD-4D0B6CB668ED}"/>
          </ac:spMkLst>
        </pc:spChg>
        <pc:spChg chg="mod">
          <ac:chgData name="Ooko Emmanuel" userId="3699ff1342932f2c" providerId="LiveId" clId="{E84A7C96-0637-4C95-9CCF-23255468BA64}" dt="2019-02-15T04:10:56.515" v="238" actId="14100"/>
          <ac:spMkLst>
            <pc:docMk/>
            <pc:sldMk cId="904616707" sldId="285"/>
            <ac:spMk id="3" creationId="{F8BCA013-541D-456A-B483-E3017F76AA75}"/>
          </ac:spMkLst>
        </pc:spChg>
        <pc:spChg chg="add">
          <ac:chgData name="Ooko Emmanuel" userId="3699ff1342932f2c" providerId="LiveId" clId="{E84A7C96-0637-4C95-9CCF-23255468BA64}" dt="2019-02-15T04:09:56.546" v="227" actId="26606"/>
          <ac:spMkLst>
            <pc:docMk/>
            <pc:sldMk cId="904616707" sldId="285"/>
            <ac:spMk id="8" creationId="{F33FDBB0-BD31-4C4B-B31A-125E36AA5DDF}"/>
          </ac:spMkLst>
        </pc:spChg>
        <pc:spChg chg="add">
          <ac:chgData name="Ooko Emmanuel" userId="3699ff1342932f2c" providerId="LiveId" clId="{E84A7C96-0637-4C95-9CCF-23255468BA64}" dt="2019-02-15T04:09:56.546" v="227" actId="26606"/>
          <ac:spMkLst>
            <pc:docMk/>
            <pc:sldMk cId="904616707" sldId="285"/>
            <ac:spMk id="10" creationId="{A4B381B0-BCD6-4989-9444-BCDAC3E1C106}"/>
          </ac:spMkLst>
        </pc:spChg>
      </pc:sldChg>
      <pc:sldChg chg="addSp modSp add">
        <pc:chgData name="Ooko Emmanuel" userId="3699ff1342932f2c" providerId="LiveId" clId="{E84A7C96-0637-4C95-9CCF-23255468BA64}" dt="2019-02-15T04:20:35.051" v="271" actId="255"/>
        <pc:sldMkLst>
          <pc:docMk/>
          <pc:sldMk cId="2036972919" sldId="286"/>
        </pc:sldMkLst>
        <pc:spChg chg="mod">
          <ac:chgData name="Ooko Emmanuel" userId="3699ff1342932f2c" providerId="LiveId" clId="{E84A7C96-0637-4C95-9CCF-23255468BA64}" dt="2019-02-15T04:18:03.338" v="265"/>
          <ac:spMkLst>
            <pc:docMk/>
            <pc:sldMk cId="2036972919" sldId="286"/>
            <ac:spMk id="2" creationId="{F325C5A7-3430-40F6-AE58-22FC8E7D7265}"/>
          </ac:spMkLst>
        </pc:spChg>
        <pc:spChg chg="mod">
          <ac:chgData name="Ooko Emmanuel" userId="3699ff1342932f2c" providerId="LiveId" clId="{E84A7C96-0637-4C95-9CCF-23255468BA64}" dt="2019-02-15T04:20:35.051" v="271" actId="255"/>
          <ac:spMkLst>
            <pc:docMk/>
            <pc:sldMk cId="2036972919" sldId="286"/>
            <ac:spMk id="3" creationId="{FB285DA9-E00A-4737-AB3A-8B3CF47E4499}"/>
          </ac:spMkLst>
        </pc:spChg>
        <pc:picChg chg="add mod">
          <ac:chgData name="Ooko Emmanuel" userId="3699ff1342932f2c" providerId="LiveId" clId="{E84A7C96-0637-4C95-9CCF-23255468BA64}" dt="2019-02-15T04:20:14.136" v="269" actId="1076"/>
          <ac:picMkLst>
            <pc:docMk/>
            <pc:sldMk cId="2036972919" sldId="286"/>
            <ac:picMk id="4" creationId="{4911F667-FE0A-438F-9796-7E6C40616AA8}"/>
          </ac:picMkLst>
        </pc:picChg>
      </pc:sldChg>
      <pc:sldChg chg="addSp delSp add mod setBg">
        <pc:chgData name="Ooko Emmanuel" userId="3699ff1342932f2c" providerId="LiveId" clId="{E84A7C96-0637-4C95-9CCF-23255468BA64}" dt="2019-02-15T04:22:06.569" v="274" actId="26606"/>
        <pc:sldMkLst>
          <pc:docMk/>
          <pc:sldMk cId="3167671777" sldId="287"/>
        </pc:sldMkLst>
        <pc:spChg chg="del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2" creationId="{59BA41BE-ABCA-43E2-AA2F-3B0174168E87}"/>
          </ac:spMkLst>
        </pc:spChg>
        <pc:spChg chg="del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3" creationId="{07612C81-F97B-4DE0-9B96-848EBA5B8EC1}"/>
          </ac:spMkLst>
        </pc:spChg>
        <pc:spChg chg="add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4:22:06.569" v="274" actId="26606"/>
          <ac:picMkLst>
            <pc:docMk/>
            <pc:sldMk cId="3167671777" sldId="287"/>
            <ac:picMk id="4" creationId="{D6C517F7-18E7-4232-BD54-2E5E0C979632}"/>
          </ac:picMkLst>
        </pc:picChg>
        <pc:picChg chg="add">
          <ac:chgData name="Ooko Emmanuel" userId="3699ff1342932f2c" providerId="LiveId" clId="{E84A7C96-0637-4C95-9CCF-23255468BA64}" dt="2019-02-15T04:22:06.569" v="274" actId="26606"/>
          <ac:picMkLst>
            <pc:docMk/>
            <pc:sldMk cId="3167671777" sldId="287"/>
            <ac:picMk id="7" creationId="{D6C517F7-18E7-4232-BD54-2E5E0C979632}"/>
          </ac:picMkLst>
        </pc:picChg>
      </pc:sldChg>
      <pc:sldChg chg="modSp add ord">
        <pc:chgData name="Ooko Emmanuel" userId="3699ff1342932f2c" providerId="LiveId" clId="{E84A7C96-0637-4C95-9CCF-23255468BA64}" dt="2019-02-15T04:39:41.479" v="376" actId="20577"/>
        <pc:sldMkLst>
          <pc:docMk/>
          <pc:sldMk cId="1285742439" sldId="288"/>
        </pc:sldMkLst>
        <pc:spChg chg="mod">
          <ac:chgData name="Ooko Emmanuel" userId="3699ff1342932f2c" providerId="LiveId" clId="{E84A7C96-0637-4C95-9CCF-23255468BA64}" dt="2019-02-15T04:39:41.479" v="376" actId="20577"/>
          <ac:spMkLst>
            <pc:docMk/>
            <pc:sldMk cId="1285742439" sldId="288"/>
            <ac:spMk id="2" creationId="{662F522A-079F-43FC-8511-530807CC7808}"/>
          </ac:spMkLst>
        </pc:spChg>
      </pc:sldChg>
      <pc:sldChg chg="addSp delSp add mod setBg">
        <pc:chgData name="Ooko Emmanuel" userId="3699ff1342932f2c" providerId="LiveId" clId="{E84A7C96-0637-4C95-9CCF-23255468BA64}" dt="2019-02-15T04:24:07.768" v="287" actId="26606"/>
        <pc:sldMkLst>
          <pc:docMk/>
          <pc:sldMk cId="34749706" sldId="289"/>
        </pc:sldMkLst>
        <pc:spChg chg="del">
          <ac:chgData name="Ooko Emmanuel" userId="3699ff1342932f2c" providerId="LiveId" clId="{E84A7C96-0637-4C95-9CCF-23255468BA64}" dt="2019-02-15T04:24:07.768" v="287" actId="26606"/>
          <ac:spMkLst>
            <pc:docMk/>
            <pc:sldMk cId="34749706" sldId="289"/>
            <ac:spMk id="2" creationId="{0919DF89-4EA3-4E62-995F-79EFD111F6AD}"/>
          </ac:spMkLst>
        </pc:spChg>
        <pc:spChg chg="del">
          <ac:chgData name="Ooko Emmanuel" userId="3699ff1342932f2c" providerId="LiveId" clId="{E84A7C96-0637-4C95-9CCF-23255468BA64}" dt="2019-02-15T04:24:07.768" v="287" actId="26606"/>
          <ac:spMkLst>
            <pc:docMk/>
            <pc:sldMk cId="34749706" sldId="289"/>
            <ac:spMk id="3" creationId="{9D747F6E-5C2F-4BEC-9DD8-1E25B8702A16}"/>
          </ac:spMkLst>
        </pc:spChg>
        <pc:spChg chg="add">
          <ac:chgData name="Ooko Emmanuel" userId="3699ff1342932f2c" providerId="LiveId" clId="{E84A7C96-0637-4C95-9CCF-23255468BA64}" dt="2019-02-15T04:24:07.768" v="287" actId="26606"/>
          <ac:spMkLst>
            <pc:docMk/>
            <pc:sldMk cId="34749706" sldId="289"/>
            <ac:spMk id="10" creationId="{D036D0D5-3AA0-47FD-A83C-7A06CA2EEE1A}"/>
          </ac:spMkLst>
        </pc:spChg>
        <pc:picChg chg="add del">
          <ac:chgData name="Ooko Emmanuel" userId="3699ff1342932f2c" providerId="LiveId" clId="{E84A7C96-0637-4C95-9CCF-23255468BA64}" dt="2019-02-15T04:24:07.768" v="287" actId="26606"/>
          <ac:picMkLst>
            <pc:docMk/>
            <pc:sldMk cId="34749706" sldId="289"/>
            <ac:picMk id="4" creationId="{34CFD257-F30F-4AD5-8B19-893BF73876C7}"/>
          </ac:picMkLst>
        </pc:picChg>
        <pc:picChg chg="add">
          <ac:chgData name="Ooko Emmanuel" userId="3699ff1342932f2c" providerId="LiveId" clId="{E84A7C96-0637-4C95-9CCF-23255468BA64}" dt="2019-02-15T04:24:07.768" v="287" actId="26606"/>
          <ac:picMkLst>
            <pc:docMk/>
            <pc:sldMk cId="34749706" sldId="289"/>
            <ac:picMk id="7" creationId="{34CFD257-F30F-4AD5-8B19-893BF73876C7}"/>
          </ac:picMkLst>
        </pc:picChg>
      </pc:sldChg>
      <pc:sldChg chg="add">
        <pc:chgData name="Ooko Emmanuel" userId="3699ff1342932f2c" providerId="LiveId" clId="{E84A7C96-0637-4C95-9CCF-23255468BA64}" dt="2019-02-15T04:25:57.464" v="288"/>
        <pc:sldMkLst>
          <pc:docMk/>
          <pc:sldMk cId="834394738" sldId="290"/>
        </pc:sldMkLst>
      </pc:sldChg>
      <pc:sldChg chg="addSp delSp modSp add mod setBg">
        <pc:chgData name="Ooko Emmanuel" userId="3699ff1342932f2c" providerId="LiveId" clId="{E84A7C96-0637-4C95-9CCF-23255468BA64}" dt="2019-02-15T04:34:36.190" v="335" actId="113"/>
        <pc:sldMkLst>
          <pc:docMk/>
          <pc:sldMk cId="364703691" sldId="291"/>
        </pc:sldMkLst>
        <pc:spChg chg="del">
          <ac:chgData name="Ooko Emmanuel" userId="3699ff1342932f2c" providerId="LiveId" clId="{E84A7C96-0637-4C95-9CCF-23255468BA64}" dt="2019-02-15T04:31:59.003" v="304"/>
          <ac:spMkLst>
            <pc:docMk/>
            <pc:sldMk cId="364703691" sldId="291"/>
            <ac:spMk id="2" creationId="{5EEFF885-E8B0-41ED-82A5-E92814FE4092}"/>
          </ac:spMkLst>
        </pc:spChg>
        <pc:spChg chg="mod">
          <ac:chgData name="Ooko Emmanuel" userId="3699ff1342932f2c" providerId="LiveId" clId="{E84A7C96-0637-4C95-9CCF-23255468BA64}" dt="2019-02-15T04:34:30.499" v="334" actId="20577"/>
          <ac:spMkLst>
            <pc:docMk/>
            <pc:sldMk cId="364703691" sldId="291"/>
            <ac:spMk id="3" creationId="{10963A73-0E1C-4807-99C9-1659C0201BF8}"/>
          </ac:spMkLst>
        </pc:spChg>
        <pc:spChg chg="add mod">
          <ac:chgData name="Ooko Emmanuel" userId="3699ff1342932f2c" providerId="LiveId" clId="{E84A7C96-0637-4C95-9CCF-23255468BA64}" dt="2019-02-15T04:34:36.190" v="335" actId="113"/>
          <ac:spMkLst>
            <pc:docMk/>
            <pc:sldMk cId="364703691" sldId="291"/>
            <ac:spMk id="5" creationId="{17C1D13A-5E04-44DA-876B-091A4B1CB3C1}"/>
          </ac:spMkLst>
        </pc:spChg>
        <pc:spChg chg="add">
          <ac:chgData name="Ooko Emmanuel" userId="3699ff1342932f2c" providerId="LiveId" clId="{E84A7C96-0637-4C95-9CCF-23255468BA64}" dt="2019-02-15T04:34:01.220" v="331" actId="26606"/>
          <ac:spMkLst>
            <pc:docMk/>
            <pc:sldMk cId="364703691" sldId="291"/>
            <ac:spMk id="10" creationId="{BC67B137-15B0-4AF6-94A8-AC00BA8D7BE3}"/>
          </ac:spMkLst>
        </pc:spChg>
        <pc:spChg chg="add">
          <ac:chgData name="Ooko Emmanuel" userId="3699ff1342932f2c" providerId="LiveId" clId="{E84A7C96-0637-4C95-9CCF-23255468BA64}" dt="2019-02-15T04:34:01.220" v="331" actId="26606"/>
          <ac:spMkLst>
            <pc:docMk/>
            <pc:sldMk cId="364703691" sldId="291"/>
            <ac:spMk id="12" creationId="{5699F27B-22F2-45E1-BFB8-2B1FF14A955D}"/>
          </ac:spMkLst>
        </pc:spChg>
        <pc:picChg chg="add del mod">
          <ac:chgData name="Ooko Emmanuel" userId="3699ff1342932f2c" providerId="LiveId" clId="{E84A7C96-0637-4C95-9CCF-23255468BA64}" dt="2019-02-15T04:32:18.144" v="307"/>
          <ac:picMkLst>
            <pc:docMk/>
            <pc:sldMk cId="364703691" sldId="291"/>
            <ac:picMk id="4" creationId="{D0E3F050-5AF1-4E5C-A4DF-76D63D488957}"/>
          </ac:picMkLst>
        </pc:picChg>
        <pc:cxnChg chg="add">
          <ac:chgData name="Ooko Emmanuel" userId="3699ff1342932f2c" providerId="LiveId" clId="{E84A7C96-0637-4C95-9CCF-23255468BA64}" dt="2019-02-15T04:34:01.220" v="331" actId="26606"/>
          <ac:cxnSpMkLst>
            <pc:docMk/>
            <pc:sldMk cId="364703691" sldId="291"/>
            <ac:cxnSpMk id="14" creationId="{633ABDA7-FF8C-4E26-8C7D-47E0AE54EA20}"/>
          </ac:cxnSpMkLst>
        </pc:cxnChg>
      </pc:sldChg>
      <pc:sldChg chg="addSp delSp modSp add del mod setBg">
        <pc:chgData name="Ooko Emmanuel" userId="3699ff1342932f2c" providerId="LiveId" clId="{E84A7C96-0637-4C95-9CCF-23255468BA64}" dt="2019-02-15T04:34:46.472" v="336" actId="26606"/>
        <pc:sldMkLst>
          <pc:docMk/>
          <pc:sldMk cId="4159368699" sldId="292"/>
        </pc:sldMkLst>
        <pc:spChg chg="del mo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2" creationId="{DBE01CC2-5EFC-45C5-A61B-4A646776429A}"/>
          </ac:spMkLst>
        </pc:spChg>
        <pc:spChg chg="del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3" creationId="{47E0B284-EB8F-40A4-B4B4-A03B76327AA7}"/>
          </ac:spMkLst>
        </pc:spChg>
        <pc:spChg chg="ad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14" creationId="{8DE9D5BA-83AA-4459-83D3-20EC090C22CE}"/>
          </ac:spMkLst>
        </pc:spChg>
        <pc:picChg chg="add del mod">
          <ac:chgData name="Ooko Emmanuel" userId="3699ff1342932f2c" providerId="LiveId" clId="{E84A7C96-0637-4C95-9CCF-23255468BA64}" dt="2019-02-15T04:34:46.472" v="336" actId="26606"/>
          <ac:picMkLst>
            <pc:docMk/>
            <pc:sldMk cId="4159368699" sldId="292"/>
            <ac:picMk id="4" creationId="{8A93967B-4C48-48F5-B74B-5D35DED6421A}"/>
          </ac:picMkLst>
        </pc:picChg>
        <pc:picChg chg="add">
          <ac:chgData name="Ooko Emmanuel" userId="3699ff1342932f2c" providerId="LiveId" clId="{E84A7C96-0637-4C95-9CCF-23255468BA64}" dt="2019-02-15T04:34:46.472" v="336" actId="26606"/>
          <ac:picMkLst>
            <pc:docMk/>
            <pc:sldMk cId="4159368699" sldId="292"/>
            <ac:picMk id="7" creationId="{8A93967B-4C48-48F5-B74B-5D35DED6421A}"/>
          </ac:picMkLst>
        </pc:picChg>
      </pc:sldChg>
      <pc:sldChg chg="addSp delSp modSp add mod setBg">
        <pc:chgData name="Ooko Emmanuel" userId="3699ff1342932f2c" providerId="LiveId" clId="{E84A7C96-0637-4C95-9CCF-23255468BA64}" dt="2019-02-15T04:36:35.723" v="345" actId="26606"/>
        <pc:sldMkLst>
          <pc:docMk/>
          <pc:sldMk cId="2109323903" sldId="293"/>
        </pc:sldMkLst>
        <pc:spChg chg="del">
          <ac:chgData name="Ooko Emmanuel" userId="3699ff1342932f2c" providerId="LiveId" clId="{E84A7C96-0637-4C95-9CCF-23255468BA64}" dt="2019-02-15T04:35:53.735" v="339"/>
          <ac:spMkLst>
            <pc:docMk/>
            <pc:sldMk cId="2109323903" sldId="293"/>
            <ac:spMk id="2" creationId="{E87BB36E-9F19-4287-A354-B88F97FD4EEF}"/>
          </ac:spMkLst>
        </pc:spChg>
        <pc:spChg chg="del">
          <ac:chgData name="Ooko Emmanuel" userId="3699ff1342932f2c" providerId="LiveId" clId="{E84A7C96-0637-4C95-9CCF-23255468BA64}" dt="2019-02-15T04:35:53.735" v="339"/>
          <ac:spMkLst>
            <pc:docMk/>
            <pc:sldMk cId="2109323903" sldId="293"/>
            <ac:spMk id="3" creationId="{5A377AF1-7558-4CBE-8E4C-23BDD6BF69A2}"/>
          </ac:spMkLst>
        </pc:spChg>
        <pc:spChg chg="add">
          <ac:chgData name="Ooko Emmanuel" userId="3699ff1342932f2c" providerId="LiveId" clId="{E84A7C96-0637-4C95-9CCF-23255468BA64}" dt="2019-02-15T04:36:35.723" v="345" actId="26606"/>
          <ac:spMkLst>
            <pc:docMk/>
            <pc:sldMk cId="2109323903" sldId="293"/>
            <ac:spMk id="6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36:35.723" v="345" actId="26606"/>
          <ac:spMkLst>
            <pc:docMk/>
            <pc:sldMk cId="2109323903" sldId="293"/>
            <ac:spMk id="7" creationId="{8DE9D5BA-83AA-4459-83D3-20EC090C22CE}"/>
          </ac:spMkLst>
        </pc:spChg>
        <pc:spChg chg="add del">
          <ac:chgData name="Ooko Emmanuel" userId="3699ff1342932f2c" providerId="LiveId" clId="{E84A7C96-0637-4C95-9CCF-23255468BA64}" dt="2019-02-15T04:36:11.904" v="341" actId="26606"/>
          <ac:spMkLst>
            <pc:docMk/>
            <pc:sldMk cId="2109323903" sldId="293"/>
            <ac:spMk id="9" creationId="{3BD28B09-C850-4EA4-8888-67416520F395}"/>
          </ac:spMkLst>
        </pc:spChg>
        <pc:spChg chg="add del">
          <ac:chgData name="Ooko Emmanuel" userId="3699ff1342932f2c" providerId="LiveId" clId="{E84A7C96-0637-4C95-9CCF-23255468BA64}" dt="2019-02-15T04:36:11.904" v="341" actId="26606"/>
          <ac:spMkLst>
            <pc:docMk/>
            <pc:sldMk cId="2109323903" sldId="293"/>
            <ac:spMk id="11" creationId="{8DE9D5BA-83AA-4459-83D3-20EC090C22CE}"/>
          </ac:spMkLst>
        </pc:spChg>
        <pc:spChg chg="add del">
          <ac:chgData name="Ooko Emmanuel" userId="3699ff1342932f2c" providerId="LiveId" clId="{E84A7C96-0637-4C95-9CCF-23255468BA64}" dt="2019-02-15T04:36:25.313" v="344" actId="26606"/>
          <ac:spMkLst>
            <pc:docMk/>
            <pc:sldMk cId="2109323903" sldId="293"/>
            <ac:spMk id="13" creationId="{0040C58F-ED2B-42E1-A6D4-EB62C899FA85}"/>
          </ac:spMkLst>
        </pc:spChg>
        <pc:spChg chg="add del">
          <ac:chgData name="Ooko Emmanuel" userId="3699ff1342932f2c" providerId="LiveId" clId="{E84A7C96-0637-4C95-9CCF-23255468BA64}" dt="2019-02-15T04:36:25.313" v="344" actId="26606"/>
          <ac:spMkLst>
            <pc:docMk/>
            <pc:sldMk cId="2109323903" sldId="293"/>
            <ac:spMk id="14" creationId="{8AB629FD-F72B-4125-BE7D-4C6DFF43AC91}"/>
          </ac:spMkLst>
        </pc:spChg>
        <pc:picChg chg="add mod">
          <ac:chgData name="Ooko Emmanuel" userId="3699ff1342932f2c" providerId="LiveId" clId="{E84A7C96-0637-4C95-9CCF-23255468BA64}" dt="2019-02-15T04:36:35.723" v="345" actId="26606"/>
          <ac:picMkLst>
            <pc:docMk/>
            <pc:sldMk cId="2109323903" sldId="293"/>
            <ac:picMk id="4" creationId="{8D76E4B1-0F0B-4F70-9A78-F73411B1B691}"/>
          </ac:picMkLst>
        </pc:picChg>
      </pc:sldChg>
      <pc:sldChg chg="add">
        <pc:chgData name="Ooko Emmanuel" userId="3699ff1342932f2c" providerId="LiveId" clId="{E84A7C96-0637-4C95-9CCF-23255468BA64}" dt="2019-02-15T04:37:12.370" v="346"/>
        <pc:sldMkLst>
          <pc:docMk/>
          <pc:sldMk cId="1992249594" sldId="294"/>
        </pc:sldMkLst>
      </pc:sldChg>
      <pc:sldChg chg="add">
        <pc:chgData name="Ooko Emmanuel" userId="3699ff1342932f2c" providerId="LiveId" clId="{E84A7C96-0637-4C95-9CCF-23255468BA64}" dt="2019-02-15T04:38:04.869" v="353"/>
        <pc:sldMkLst>
          <pc:docMk/>
          <pc:sldMk cId="2512038904" sldId="295"/>
        </pc:sldMkLst>
      </pc:sldChg>
      <pc:sldChg chg="add">
        <pc:chgData name="Ooko Emmanuel" userId="3699ff1342932f2c" providerId="LiveId" clId="{E84A7C96-0637-4C95-9CCF-23255468BA64}" dt="2019-02-15T04:39:08.041" v="371"/>
        <pc:sldMkLst>
          <pc:docMk/>
          <pc:sldMk cId="661854842" sldId="296"/>
        </pc:sldMkLst>
      </pc:sldChg>
      <pc:sldChg chg="addSp delSp modSp add mod setBg">
        <pc:chgData name="Ooko Emmanuel" userId="3699ff1342932f2c" providerId="LiveId" clId="{E84A7C96-0637-4C95-9CCF-23255468BA64}" dt="2019-02-15T04:48:45.780" v="487" actId="255"/>
        <pc:sldMkLst>
          <pc:docMk/>
          <pc:sldMk cId="877111040" sldId="297"/>
        </pc:sldMkLst>
        <pc:spChg chg="del">
          <ac:chgData name="Ooko Emmanuel" userId="3699ff1342932f2c" providerId="LiveId" clId="{E84A7C96-0637-4C95-9CCF-23255468BA64}" dt="2019-02-15T04:47:25.420" v="477"/>
          <ac:spMkLst>
            <pc:docMk/>
            <pc:sldMk cId="877111040" sldId="297"/>
            <ac:spMk id="2" creationId="{FBFB6B91-54E3-45CB-B630-B8349751CE03}"/>
          </ac:spMkLst>
        </pc:spChg>
        <pc:spChg chg="mod">
          <ac:chgData name="Ooko Emmanuel" userId="3699ff1342932f2c" providerId="LiveId" clId="{E84A7C96-0637-4C95-9CCF-23255468BA64}" dt="2019-02-15T04:48:45.780" v="487" actId="255"/>
          <ac:spMkLst>
            <pc:docMk/>
            <pc:sldMk cId="877111040" sldId="297"/>
            <ac:spMk id="3" creationId="{B5008F5D-0458-43F6-A856-351314802DC8}"/>
          </ac:spMkLst>
        </pc:spChg>
        <pc:spChg chg="add del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8" creationId="{8E8DBDA3-652C-4F87-B53B-7F73AC8F4FF9}"/>
          </ac:spMkLst>
        </pc:spChg>
        <pc:spChg chg="add del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10" creationId="{42187232-3845-418F-A17C-C138F01D98AB}"/>
          </ac:spMkLst>
        </pc:spChg>
        <pc:spChg chg="add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15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17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49:14.518" v="493" actId="20577"/>
        <pc:sldMkLst>
          <pc:docMk/>
          <pc:sldMk cId="2719559694" sldId="298"/>
        </pc:sldMkLst>
        <pc:spChg chg="del">
          <ac:chgData name="Ooko Emmanuel" userId="3699ff1342932f2c" providerId="LiveId" clId="{E84A7C96-0637-4C95-9CCF-23255468BA64}" dt="2019-02-15T04:47:18.562" v="476"/>
          <ac:spMkLst>
            <pc:docMk/>
            <pc:sldMk cId="2719559694" sldId="298"/>
            <ac:spMk id="2" creationId="{B9253698-9E5D-4C23-85F9-36B17EE4C560}"/>
          </ac:spMkLst>
        </pc:spChg>
        <pc:spChg chg="mod">
          <ac:chgData name="Ooko Emmanuel" userId="3699ff1342932f2c" providerId="LiveId" clId="{E84A7C96-0637-4C95-9CCF-23255468BA64}" dt="2019-02-15T04:49:14.518" v="493" actId="20577"/>
          <ac:spMkLst>
            <pc:docMk/>
            <pc:sldMk cId="2719559694" sldId="298"/>
            <ac:spMk id="3" creationId="{CABBBD9D-CD43-475E-A948-DBEB40223675}"/>
          </ac:spMkLst>
        </pc:spChg>
        <pc:spChg chg="add">
          <ac:chgData name="Ooko Emmanuel" userId="3699ff1342932f2c" providerId="LiveId" clId="{E84A7C96-0637-4C95-9CCF-23255468BA64}" dt="2019-02-15T04:48:30.256" v="485" actId="26606"/>
          <ac:spMkLst>
            <pc:docMk/>
            <pc:sldMk cId="2719559694" sldId="298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48:30.256" v="485" actId="26606"/>
          <ac:spMkLst>
            <pc:docMk/>
            <pc:sldMk cId="2719559694" sldId="298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55:21.020" v="555" actId="20577"/>
        <pc:sldMkLst>
          <pc:docMk/>
          <pc:sldMk cId="3548110799" sldId="299"/>
        </pc:sldMkLst>
        <pc:spChg chg="del">
          <ac:chgData name="Ooko Emmanuel" userId="3699ff1342932f2c" providerId="LiveId" clId="{E84A7C96-0637-4C95-9CCF-23255468BA64}" dt="2019-02-15T04:54:48.744" v="547"/>
          <ac:spMkLst>
            <pc:docMk/>
            <pc:sldMk cId="3548110799" sldId="299"/>
            <ac:spMk id="2" creationId="{524D0975-4608-4A91-AD51-4CF01F0C0E85}"/>
          </ac:spMkLst>
        </pc:spChg>
        <pc:spChg chg="mod">
          <ac:chgData name="Ooko Emmanuel" userId="3699ff1342932f2c" providerId="LiveId" clId="{E84A7C96-0637-4C95-9CCF-23255468BA64}" dt="2019-02-15T04:55:21.020" v="555" actId="20577"/>
          <ac:spMkLst>
            <pc:docMk/>
            <pc:sldMk cId="3548110799" sldId="299"/>
            <ac:spMk id="3" creationId="{B7707AED-B741-4152-9453-D8CCB6FDBB84}"/>
          </ac:spMkLst>
        </pc:spChg>
        <pc:spChg chg="add del">
          <ac:chgData name="Ooko Emmanuel" userId="3699ff1342932f2c" providerId="LiveId" clId="{E84A7C96-0637-4C95-9CCF-23255468BA64}" dt="2019-02-15T04:54:39.967" v="545"/>
          <ac:spMkLst>
            <pc:docMk/>
            <pc:sldMk cId="3548110799" sldId="299"/>
            <ac:spMk id="4" creationId="{B044D365-BF3B-49A8-9256-D2C3ECE7378C}"/>
          </ac:spMkLst>
        </pc:spChg>
        <pc:spChg chg="add">
          <ac:chgData name="Ooko Emmanuel" userId="3699ff1342932f2c" providerId="LiveId" clId="{E84A7C96-0637-4C95-9CCF-23255468BA64}" dt="2019-02-15T04:54:57.922" v="548" actId="26606"/>
          <ac:spMkLst>
            <pc:docMk/>
            <pc:sldMk cId="3548110799" sldId="299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54:57.922" v="548" actId="26606"/>
          <ac:spMkLst>
            <pc:docMk/>
            <pc:sldMk cId="3548110799" sldId="299"/>
            <ac:spMk id="10" creationId="{42187232-3845-418F-A17C-C138F01D98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6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6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6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4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4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4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ABEB-BA61-4061-88ED-871D4D3E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8" y="873457"/>
            <a:ext cx="6352135" cy="5222543"/>
          </a:xfrm>
        </p:spPr>
        <p:txBody>
          <a:bodyPr anchor="ctr">
            <a:normAutofit/>
          </a:bodyPr>
          <a:lstStyle/>
          <a:p>
            <a:pPr marL="45720" indent="0" algn="just">
              <a:buNone/>
            </a:pPr>
            <a:r>
              <a:rPr lang="en-US" sz="3600" b="1" dirty="0">
                <a:solidFill>
                  <a:schemeClr val="tx1"/>
                </a:solidFill>
              </a:rPr>
              <a:t>1. Using a while loop </a:t>
            </a:r>
            <a:r>
              <a:rPr lang="en-GB" sz="3600" b="1" dirty="0">
                <a:solidFill>
                  <a:schemeClr val="tx1"/>
                </a:solidFill>
              </a:rPr>
              <a:t>write a program that calculates the sum of integers input by a user. The program should allow the user to enter as many numbers as possible, until the user enters 0.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/>
            <a:endParaRPr lang="en-GB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4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8BAB-4A95-46EF-BB28-C7B99804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2. Write a program that reads from the console a series of integers and prints the smallest and largest of them. (Hint you’ll need a for-loop)</a:t>
            </a: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8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7AED-B741-4152-9453-D8CCB6FD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3. Write a program that by a given integer N prints the numbers from 1 to N in random order. </a:t>
            </a: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1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BD9D-CD43-475E-A948-DBEB4022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4. Write a program that prints on the console the numbers from 1 to N, which are not divisible by 3 and 7 simultaneously. The number N should be read from the standard input. (Hint use a for- loop)</a:t>
            </a:r>
          </a:p>
          <a:p>
            <a:pPr marL="45720" indent="0">
              <a:buNone/>
            </a:pP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596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Assignment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Ooko Emmanuel</dc:creator>
  <cp:lastModifiedBy>Ooko Emmanuel</cp:lastModifiedBy>
  <cp:revision>2</cp:revision>
  <dcterms:created xsi:type="dcterms:W3CDTF">2019-02-15T04:54:57Z</dcterms:created>
  <dcterms:modified xsi:type="dcterms:W3CDTF">2019-02-15T15:14:55Z</dcterms:modified>
</cp:coreProperties>
</file>