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5EBE6-1947-4272-93B6-82BBB0F031F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417783" y="802294"/>
            <a:ext cx="8637074" cy="2541428"/>
          </a:xfrm>
        </p:spPr>
        <p:txBody>
          <a:bodyPr bIns="0" anchor="b"/>
          <a:lstStyle>
            <a:lvl1pPr>
              <a:defRPr sz="66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A31E7-E7F2-4F6B-BED7-CB8D7225217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417783" y="3531202"/>
            <a:ext cx="8637074" cy="977621"/>
          </a:xfrm>
        </p:spPr>
        <p:txBody>
          <a:bodyPr tIns="91440" bIns="91440"/>
          <a:lstStyle>
            <a:lvl1pPr marL="0" indent="0">
              <a:buNone/>
              <a:defRPr sz="1800" cap="all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1EB48-F4C4-48ED-9B35-93BCBD64513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70C22A3-B13E-4B3C-B597-C3881C132D17}" type="datetime1">
              <a:rPr lang="en-GB"/>
              <a:pPr lvl="0"/>
              <a:t>17/02/2019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30531-AEDB-480D-8EDA-D06F069FB04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2416503" y="329302"/>
            <a:ext cx="4973915" cy="309204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99BA3-86B0-4584-9FF6-0016D944F71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437665" y="798975"/>
            <a:ext cx="811017" cy="503578"/>
          </a:xfrm>
        </p:spPr>
        <p:txBody>
          <a:bodyPr/>
          <a:lstStyle>
            <a:lvl1pPr>
              <a:defRPr/>
            </a:lvl1pPr>
          </a:lstStyle>
          <a:p>
            <a:pPr lvl="0"/>
            <a:fld id="{01B33520-E848-477E-8A0F-EE68E433815E}" type="slidenum">
              <a:t>‹#›</a:t>
            </a:fld>
            <a:endParaRPr lang="en-GB"/>
          </a:p>
        </p:txBody>
      </p:sp>
      <p:cxnSp>
        <p:nvCxnSpPr>
          <p:cNvPr id="7" name="Straight Connector 14">
            <a:extLst>
              <a:ext uri="{FF2B5EF4-FFF2-40B4-BE49-F238E27FC236}">
                <a16:creationId xmlns:a16="http://schemas.microsoft.com/office/drawing/2014/main" id="{C94CD840-B1C9-4C86-ADE1-08F5C2121715}"/>
              </a:ext>
            </a:extLst>
          </p:cNvPr>
          <p:cNvCxnSpPr/>
          <p:nvPr/>
        </p:nvCxnSpPr>
        <p:spPr>
          <a:xfrm>
            <a:off x="2417783" y="3528541"/>
            <a:ext cx="8637066" cy="0"/>
          </a:xfrm>
          <a:prstGeom prst="straightConnector1">
            <a:avLst/>
          </a:prstGeom>
          <a:noFill/>
          <a:ln w="31747" cap="flat">
            <a:solidFill>
              <a:srgbClr val="B71E42"/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385384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3859-45FB-4C50-A1E3-831F62195FA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34C37-078B-4CA7-8D89-3384F2DE90B6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A244E-CB8B-4131-BCBD-1BBF9370EDA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D94F3ED-5E8F-482F-8726-3469C2BCFA76}" type="datetime1">
              <a:rPr lang="en-GB"/>
              <a:pPr lvl="0"/>
              <a:t>17/02/2019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059F3-F257-4133-88C5-9F4F098EC97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BC412-643B-469C-AC02-9CAFAF22FD3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6037EF-2A17-43BD-9D93-6C30609524D9}" type="slidenum">
              <a:t>‹#›</a:t>
            </a:fld>
            <a:endParaRPr lang="en-GB"/>
          </a:p>
        </p:txBody>
      </p:sp>
      <p:cxnSp>
        <p:nvCxnSpPr>
          <p:cNvPr id="7" name="Straight Connector 25">
            <a:extLst>
              <a:ext uri="{FF2B5EF4-FFF2-40B4-BE49-F238E27FC236}">
                <a16:creationId xmlns:a16="http://schemas.microsoft.com/office/drawing/2014/main" id="{5DAC9F62-F4EF-4ECE-B620-6F80DAE76119}"/>
              </a:ext>
            </a:extLst>
          </p:cNvPr>
          <p:cNvCxnSpPr/>
          <p:nvPr/>
        </p:nvCxnSpPr>
        <p:spPr>
          <a:xfrm>
            <a:off x="1453896" y="1847088"/>
            <a:ext cx="9607518" cy="0"/>
          </a:xfrm>
          <a:prstGeom prst="straightConnector1">
            <a:avLst/>
          </a:prstGeom>
          <a:noFill/>
          <a:ln w="31747" cap="flat">
            <a:solidFill>
              <a:srgbClr val="B71E42"/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261817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93FBCA-602B-44F3-B35C-DE4BA0B7C345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9439113" y="798975"/>
            <a:ext cx="1615744" cy="4659892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BC9D2-C143-4CF8-A0F6-C69A254BD58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1444669" y="798975"/>
            <a:ext cx="7828827" cy="4659892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47FBE-B47D-4785-B362-2CBE283E678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ABB00EC-5228-4D45-9D5C-DD234CB5C733}" type="datetime1">
              <a:rPr lang="en-GB"/>
              <a:pPr lvl="0"/>
              <a:t>17/02/2019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61D65-F48C-43E6-8CF4-EA4B83087D6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50B8D-491C-4F5B-8438-E71B6D5166A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03730BC-0D08-4CF0-9328-3800BC4DD207}" type="slidenum">
              <a:t>‹#›</a:t>
            </a:fld>
            <a:endParaRPr lang="en-GB"/>
          </a:p>
        </p:txBody>
      </p:sp>
      <p:cxnSp>
        <p:nvCxnSpPr>
          <p:cNvPr id="7" name="Straight Connector 14">
            <a:extLst>
              <a:ext uri="{FF2B5EF4-FFF2-40B4-BE49-F238E27FC236}">
                <a16:creationId xmlns:a16="http://schemas.microsoft.com/office/drawing/2014/main" id="{76B80DA5-6E39-47F8-A10B-B1899594EF0A}"/>
              </a:ext>
            </a:extLst>
          </p:cNvPr>
          <p:cNvCxnSpPr/>
          <p:nvPr/>
        </p:nvCxnSpPr>
        <p:spPr>
          <a:xfrm>
            <a:off x="9439113" y="798975"/>
            <a:ext cx="0" cy="4659883"/>
          </a:xfrm>
          <a:prstGeom prst="straightConnector1">
            <a:avLst/>
          </a:prstGeom>
          <a:noFill/>
          <a:ln w="31747" cap="flat">
            <a:solidFill>
              <a:srgbClr val="B71E42"/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250348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18ED-F669-430C-868F-369FE537113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F961C-5CE2-436A-85B4-75265634FEF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D5C4B-99CC-4060-81A7-287E1071504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65D14A-3AE4-41FB-9DE7-0D9FDA991E4B}" type="datetime1">
              <a:rPr lang="en-GB"/>
              <a:pPr lvl="0"/>
              <a:t>17/02/2019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43D49-604E-487F-8FD3-11A2F6161B3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535B5-D6B4-4000-96E2-35CF61F5FE2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FECF66-8EEF-467D-A6A5-5F73FD1E44A3}" type="slidenum">
              <a:t>‹#›</a:t>
            </a:fld>
            <a:endParaRPr lang="en-GB"/>
          </a:p>
        </p:txBody>
      </p:sp>
      <p:cxnSp>
        <p:nvCxnSpPr>
          <p:cNvPr id="7" name="Straight Connector 32">
            <a:extLst>
              <a:ext uri="{FF2B5EF4-FFF2-40B4-BE49-F238E27FC236}">
                <a16:creationId xmlns:a16="http://schemas.microsoft.com/office/drawing/2014/main" id="{1155F6A5-C69F-48F6-96E9-F77E866B8AE8}"/>
              </a:ext>
            </a:extLst>
          </p:cNvPr>
          <p:cNvCxnSpPr/>
          <p:nvPr/>
        </p:nvCxnSpPr>
        <p:spPr>
          <a:xfrm>
            <a:off x="1453896" y="1847088"/>
            <a:ext cx="9607518" cy="0"/>
          </a:xfrm>
          <a:prstGeom prst="straightConnector1">
            <a:avLst/>
          </a:prstGeom>
          <a:noFill/>
          <a:ln w="31747" cap="flat">
            <a:solidFill>
              <a:srgbClr val="B71E42"/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3923302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A3C6-5FF1-4171-B916-B5B56B0837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54243" y="1756132"/>
            <a:ext cx="8643155" cy="1887952"/>
          </a:xfrm>
        </p:spPr>
        <p:txBody>
          <a:bodyPr anchor="b"/>
          <a:lstStyle>
            <a:lvl1pPr>
              <a:defRPr sz="36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9F064-0F9B-408D-814B-5204B79E26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54243" y="3806199"/>
            <a:ext cx="8630445" cy="1012926"/>
          </a:xfrm>
        </p:spPr>
        <p:txBody>
          <a:bodyPr tIns="91440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6011D-242C-4E7E-B6FB-A58363D375E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E0ED1A4-185E-462C-92D1-A94FD1EFA388}" type="datetime1">
              <a:rPr lang="en-GB"/>
              <a:pPr lvl="0"/>
              <a:t>17/02/2019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E67FE-3EBC-4B2B-BE65-1B353B0CEEA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B45F7-8DF7-456D-9C7C-B06C4E862A3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2492D23-C794-4F7C-9169-824083CBDFEF}" type="slidenum">
              <a:t>‹#›</a:t>
            </a:fld>
            <a:endParaRPr lang="en-GB"/>
          </a:p>
        </p:txBody>
      </p:sp>
      <p:cxnSp>
        <p:nvCxnSpPr>
          <p:cNvPr id="7" name="Straight Connector 14">
            <a:extLst>
              <a:ext uri="{FF2B5EF4-FFF2-40B4-BE49-F238E27FC236}">
                <a16:creationId xmlns:a16="http://schemas.microsoft.com/office/drawing/2014/main" id="{78F933C5-B2BB-41A4-BE39-8BE13FF1F761}"/>
              </a:ext>
            </a:extLst>
          </p:cNvPr>
          <p:cNvCxnSpPr/>
          <p:nvPr/>
        </p:nvCxnSpPr>
        <p:spPr>
          <a:xfrm>
            <a:off x="1454243" y="3804982"/>
            <a:ext cx="8630445" cy="0"/>
          </a:xfrm>
          <a:prstGeom prst="straightConnector1">
            <a:avLst/>
          </a:prstGeom>
          <a:noFill/>
          <a:ln w="31747" cap="flat">
            <a:solidFill>
              <a:srgbClr val="B71E42"/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1920280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C59D4-238C-412B-A4FD-B0546A9611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9214" y="804891"/>
            <a:ext cx="9605634" cy="105930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795BC-7498-4AA7-89DD-6CCD82B6D82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47330" y="2010875"/>
            <a:ext cx="4645152" cy="344859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19299-62E2-46AB-8926-8B7DC1DEA57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413775" y="2017340"/>
            <a:ext cx="4645152" cy="344151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E68C3-1F12-44A9-BEF1-20ABA520B30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C10B72F-FA03-45EB-AA34-7DD7015BE5A8}" type="datetime1">
              <a:rPr lang="en-GB"/>
              <a:pPr lvl="0"/>
              <a:t>17/02/2019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A88F3-61E6-480D-AD3B-C542E6693E9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A8ED0-0DB2-4525-AF4B-721A37FB55A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2B8DAA9-6AA4-44C7-9F86-0ACA33CA31F4}" type="slidenum">
              <a:t>‹#›</a:t>
            </a:fld>
            <a:endParaRPr lang="en-GB"/>
          </a:p>
        </p:txBody>
      </p:sp>
      <p:cxnSp>
        <p:nvCxnSpPr>
          <p:cNvPr id="8" name="Straight Connector 34">
            <a:extLst>
              <a:ext uri="{FF2B5EF4-FFF2-40B4-BE49-F238E27FC236}">
                <a16:creationId xmlns:a16="http://schemas.microsoft.com/office/drawing/2014/main" id="{F422B576-DCF3-4B48-B8F7-E2EE8A99C9E1}"/>
              </a:ext>
            </a:extLst>
          </p:cNvPr>
          <p:cNvCxnSpPr/>
          <p:nvPr/>
        </p:nvCxnSpPr>
        <p:spPr>
          <a:xfrm>
            <a:off x="1453896" y="1847088"/>
            <a:ext cx="9607518" cy="0"/>
          </a:xfrm>
          <a:prstGeom prst="straightConnector1">
            <a:avLst/>
          </a:prstGeom>
          <a:noFill/>
          <a:ln w="31747" cap="flat">
            <a:solidFill>
              <a:srgbClr val="B71E42"/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169720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9867-D7D7-40E4-A828-44705BA455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7193" y="804159"/>
            <a:ext cx="9607664" cy="105631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43785-B633-4E44-B587-CD3B8C0A23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47193" y="2019552"/>
            <a:ext cx="4645152" cy="801947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200" cap="all">
                <a:solidFill>
                  <a:srgbClr val="B71E4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13129-9024-4185-AC8B-3C5A194D240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447193" y="2824270"/>
            <a:ext cx="4645152" cy="26444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890A68-8919-4C4C-9412-3A092FE606A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412358" y="2023000"/>
            <a:ext cx="4645152" cy="802239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200" cap="all">
                <a:solidFill>
                  <a:srgbClr val="B71E4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69C84D-851F-435D-81BE-ABCF08D8C70E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412358" y="2821490"/>
            <a:ext cx="4645152" cy="263736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2273D7-6494-4DAA-9A7F-B3064CEE1CE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6FB7C0-F6BD-4BDA-8290-C40EDDADA2A6}" type="datetime1">
              <a:rPr lang="en-GB"/>
              <a:pPr lvl="0"/>
              <a:t>17/02/2019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BFEF12-4C26-4560-95A5-34AF612EB4B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56012F-C952-46B0-86F3-B440AB3A315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180E83-AEEE-4ACB-A023-A7FC3D8D74CD}" type="slidenum">
              <a:t>‹#›</a:t>
            </a:fld>
            <a:endParaRPr lang="en-GB"/>
          </a:p>
        </p:txBody>
      </p:sp>
      <p:cxnSp>
        <p:nvCxnSpPr>
          <p:cNvPr id="10" name="Straight Connector 28">
            <a:extLst>
              <a:ext uri="{FF2B5EF4-FFF2-40B4-BE49-F238E27FC236}">
                <a16:creationId xmlns:a16="http://schemas.microsoft.com/office/drawing/2014/main" id="{F4B289BE-560B-4525-97BF-5DDACE7CC377}"/>
              </a:ext>
            </a:extLst>
          </p:cNvPr>
          <p:cNvCxnSpPr/>
          <p:nvPr/>
        </p:nvCxnSpPr>
        <p:spPr>
          <a:xfrm>
            <a:off x="1453896" y="1847088"/>
            <a:ext cx="9607518" cy="0"/>
          </a:xfrm>
          <a:prstGeom prst="straightConnector1">
            <a:avLst/>
          </a:prstGeom>
          <a:noFill/>
          <a:ln w="31747" cap="flat">
            <a:solidFill>
              <a:srgbClr val="B71E42"/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44393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8F9A2-BA58-4914-BC0D-D69610A177A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11D3E0-C872-476B-9EF7-5E7DE74E1FF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D0F8A6-BB73-4057-AD21-41294FA9C090}" type="datetime1">
              <a:rPr lang="en-GB"/>
              <a:pPr lvl="0"/>
              <a:t>17/02/2019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59FEFF-DBC8-41FF-BB6D-7AFDAB363ED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12C7C-B48E-4D09-8ACE-39553BD1143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046CEF-5F7E-45AF-BBE4-BDCC741A8C0E}" type="slidenum">
              <a:t>‹#›</a:t>
            </a:fld>
            <a:endParaRPr lang="en-GB"/>
          </a:p>
        </p:txBody>
      </p:sp>
      <p:cxnSp>
        <p:nvCxnSpPr>
          <p:cNvPr id="6" name="Straight Connector 24">
            <a:extLst>
              <a:ext uri="{FF2B5EF4-FFF2-40B4-BE49-F238E27FC236}">
                <a16:creationId xmlns:a16="http://schemas.microsoft.com/office/drawing/2014/main" id="{0AF59088-19B0-4A18-80A0-7341562D5834}"/>
              </a:ext>
            </a:extLst>
          </p:cNvPr>
          <p:cNvCxnSpPr/>
          <p:nvPr/>
        </p:nvCxnSpPr>
        <p:spPr>
          <a:xfrm>
            <a:off x="1453896" y="1847088"/>
            <a:ext cx="9607518" cy="0"/>
          </a:xfrm>
          <a:prstGeom prst="straightConnector1">
            <a:avLst/>
          </a:prstGeom>
          <a:noFill/>
          <a:ln w="31747" cap="flat">
            <a:solidFill>
              <a:srgbClr val="B71E42"/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68724532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75DED6-DAA3-42BE-96B5-BCF4E54F43D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89A098-096A-42D9-A6DE-400524AA4136}" type="datetime1">
              <a:rPr lang="en-GB"/>
              <a:pPr lvl="0"/>
              <a:t>17/02/2019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96C3C-2169-4F63-ADD8-960E67A1765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10F8E-4F40-4C1F-9803-DAEF71988F2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92A23A-753A-4507-96C0-1B11E00F766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55814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0A150-02FC-4E06-8522-C13B3C81F2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4669" y="798975"/>
            <a:ext cx="3273094" cy="2247119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66E05-533C-4204-A353-55BE1EEC753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43711" y="798975"/>
            <a:ext cx="6012472" cy="4658822"/>
          </a:xfrm>
        </p:spPr>
        <p:txBody>
          <a:bodyPr anchor="ctr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64E09-807A-4183-9CA5-12F4792591B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444669" y="3205493"/>
            <a:ext cx="3275015" cy="2248180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83E3D-4666-4BDC-8249-368DBD51BD1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4C0A9BE-9AF3-4A96-A5D7-609961C75D68}" type="datetime1">
              <a:rPr lang="en-GB"/>
              <a:pPr lvl="0"/>
              <a:t>17/02/2019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33BD8-4CE1-4123-B22C-359DD5DB989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BD609-9087-44FC-BC08-A30F8A8E09A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DEB8FD-51C2-45B2-B831-652151A4206A}" type="slidenum">
              <a:t>‹#›</a:t>
            </a:fld>
            <a:endParaRPr lang="en-GB"/>
          </a:p>
        </p:txBody>
      </p:sp>
      <p:cxnSp>
        <p:nvCxnSpPr>
          <p:cNvPr id="8" name="Straight Connector 16">
            <a:extLst>
              <a:ext uri="{FF2B5EF4-FFF2-40B4-BE49-F238E27FC236}">
                <a16:creationId xmlns:a16="http://schemas.microsoft.com/office/drawing/2014/main" id="{4245A3C5-E09B-45EC-A75B-A452EE922ADA}"/>
              </a:ext>
            </a:extLst>
          </p:cNvPr>
          <p:cNvCxnSpPr/>
          <p:nvPr/>
        </p:nvCxnSpPr>
        <p:spPr>
          <a:xfrm>
            <a:off x="1448281" y="3205493"/>
            <a:ext cx="3269492" cy="0"/>
          </a:xfrm>
          <a:prstGeom prst="straightConnector1">
            <a:avLst/>
          </a:prstGeom>
          <a:noFill/>
          <a:ln w="31747" cap="flat">
            <a:solidFill>
              <a:srgbClr val="B71E42"/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3921232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AF46628D-12C1-4635-8D8F-102F9B4BAEF6}"/>
              </a:ext>
            </a:extLst>
          </p:cNvPr>
          <p:cNvGrpSpPr/>
          <p:nvPr/>
        </p:nvGrpSpPr>
        <p:grpSpPr>
          <a:xfrm>
            <a:off x="7477387" y="482172"/>
            <a:ext cx="4074529" cy="5149105"/>
            <a:chOff x="7477387" y="482172"/>
            <a:chExt cx="4074529" cy="5149105"/>
          </a:xfrm>
        </p:grpSpPr>
        <p:sp>
          <p:nvSpPr>
            <p:cNvPr id="3" name="Rectangle 17">
              <a:extLst>
                <a:ext uri="{FF2B5EF4-FFF2-40B4-BE49-F238E27FC236}">
                  <a16:creationId xmlns:a16="http://schemas.microsoft.com/office/drawing/2014/main" id="{2D902F0A-7FA3-4704-B914-60C81F9E09D3}"/>
                </a:ext>
              </a:extLst>
            </p:cNvPr>
            <p:cNvSpPr/>
            <p:nvPr/>
          </p:nvSpPr>
          <p:spPr>
            <a:xfrm>
              <a:off x="7477387" y="482172"/>
              <a:ext cx="4074529" cy="514910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/>
            </a:gradFill>
            <a:ln cap="flat">
              <a:noFill/>
              <a:prstDash val="solid"/>
            </a:ln>
            <a:effectLst>
              <a:outerShdw dist="228601" dir="4740049" algn="tl">
                <a:srgbClr val="000000">
                  <a:alpha val="34000"/>
                </a:srgbClr>
              </a:outerShdw>
            </a:effec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4" name="Rectangle 18">
              <a:extLst>
                <a:ext uri="{FF2B5EF4-FFF2-40B4-BE49-F238E27FC236}">
                  <a16:creationId xmlns:a16="http://schemas.microsoft.com/office/drawing/2014/main" id="{7B2ABCA7-71BF-48CC-98A4-EF3D16A0F7CD}"/>
                </a:ext>
              </a:extLst>
            </p:cNvPr>
            <p:cNvSpPr/>
            <p:nvPr/>
          </p:nvSpPr>
          <p:spPr>
            <a:xfrm>
              <a:off x="7790450" y="812508"/>
              <a:ext cx="3450287" cy="4466450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/>
            </a:gradFill>
            <a:ln w="50804" cap="flat">
              <a:solidFill>
                <a:srgbClr val="191919"/>
              </a:solidFill>
              <a:prstDash val="solid"/>
              <a:miter/>
            </a:ln>
          </p:spPr>
          <p:txBody>
            <a:bodyPr lIns="0" tIns="0" rIns="0" bIns="0"/>
            <a:lstStyle/>
            <a:p>
              <a:endParaRPr lang="en-GB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6600BFA9-82CA-49CA-9A07-2EE9BD0E59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51207" y="1129512"/>
            <a:ext cx="5532330" cy="1830583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E2CEB413-3F5E-4583-8700-B4E35B1970E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8124389" y="1122544"/>
            <a:ext cx="2791169" cy="3866330"/>
          </a:xfrm>
          <a:solidFill>
            <a:srgbClr val="D9D9D9"/>
          </a:solidFill>
        </p:spPr>
        <p:txBody>
          <a:bodyPr anchorCtr="1"/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04586989-DCF8-4A5D-B01C-2F8B3377946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450329" y="3145993"/>
            <a:ext cx="5524402" cy="2003743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AEDCC199-B67C-4D5E-9E21-FE708FF5ED5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1447385" y="5469858"/>
            <a:ext cx="5527346" cy="320122"/>
          </a:xfrm>
        </p:spPr>
        <p:txBody>
          <a:bodyPr/>
          <a:lstStyle>
            <a:lvl1pPr algn="l">
              <a:defRPr/>
            </a:lvl1pPr>
          </a:lstStyle>
          <a:p>
            <a:pPr lvl="0"/>
            <a:fld id="{43A09DEA-25D1-41EC-9461-E9B5694C4CC1}" type="datetime1">
              <a:rPr lang="en-GB"/>
              <a:pPr lvl="0"/>
              <a:t>17/02/2019</a:t>
            </a:fld>
            <a:endParaRPr lang="en-GB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44755EB1-E5FF-4DE6-95C1-8C0410016A2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1447385" y="318640"/>
            <a:ext cx="5541007" cy="320926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279BEEFA-13E3-41AE-84BD-D17AA4662BA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270E879-CB56-46E2-8BCE-08AF2A7E12D2}" type="slidenum">
              <a:t>‹#›</a:t>
            </a:fld>
            <a:endParaRPr lang="en-GB"/>
          </a:p>
        </p:txBody>
      </p:sp>
      <p:cxnSp>
        <p:nvCxnSpPr>
          <p:cNvPr id="11" name="Straight Connector 30">
            <a:extLst>
              <a:ext uri="{FF2B5EF4-FFF2-40B4-BE49-F238E27FC236}">
                <a16:creationId xmlns:a16="http://schemas.microsoft.com/office/drawing/2014/main" id="{672B17A8-8175-4FFA-A49C-41DFDF25F0C8}"/>
              </a:ext>
            </a:extLst>
          </p:cNvPr>
          <p:cNvCxnSpPr/>
          <p:nvPr/>
        </p:nvCxnSpPr>
        <p:spPr>
          <a:xfrm>
            <a:off x="1447385" y="3143606"/>
            <a:ext cx="5527347" cy="0"/>
          </a:xfrm>
          <a:prstGeom prst="straightConnector1">
            <a:avLst/>
          </a:prstGeom>
          <a:noFill/>
          <a:ln w="31747" cap="flat">
            <a:solidFill>
              <a:srgbClr val="B71E42"/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401704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43000" r="57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50683771-E127-443A-808E-77F9C1BDBFCD}"/>
              </a:ext>
            </a:extLst>
          </p:cNvPr>
          <p:cNvSpPr/>
          <p:nvPr/>
        </p:nvSpPr>
        <p:spPr>
          <a:xfrm>
            <a:off x="0" y="2019479"/>
            <a:ext cx="12191996" cy="4105939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GB"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8DD646BD-2924-431D-BF92-9B671DEC5750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t="1538" b="-1538"/>
          <a:stretch>
            <a:fillRect/>
          </a:stretch>
        </p:blipFill>
        <p:spPr>
          <a:xfrm>
            <a:off x="0" y="6126480"/>
            <a:ext cx="12191996" cy="74295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830E28CC-4118-4479-936F-FD644B7C70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51582" y="804516"/>
            <a:ext cx="9603275" cy="10492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0BE01F5-85D0-405D-8ABC-26BA4FDBFD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51582" y="2015730"/>
            <a:ext cx="9603275" cy="345061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2D24210-0619-4EAF-BE8F-3A95C9E62D6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554141" y="330372"/>
            <a:ext cx="3500716" cy="3092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000" b="0" i="0" u="none" strike="noStrike" kern="1200" cap="none" spc="0" baseline="0">
                <a:solidFill>
                  <a:srgbClr val="898989"/>
                </a:solidFill>
                <a:uFillTx/>
                <a:latin typeface="Gill Sans MT"/>
              </a:defRPr>
            </a:lvl1pPr>
          </a:lstStyle>
          <a:p>
            <a:pPr lvl="0"/>
            <a:fld id="{BBA96617-5C20-4FB0-83BD-D653F8FFAED9}" type="datetime1">
              <a:rPr lang="en-GB"/>
              <a:pPr lvl="0"/>
              <a:t>17/02/2019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AA918D0-2272-485A-B51D-60548AA5354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451582" y="329302"/>
            <a:ext cx="5938835" cy="3092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000" b="0" i="0" u="none" strike="noStrike" kern="1200" cap="none" spc="0" baseline="0">
                <a:solidFill>
                  <a:srgbClr val="898989"/>
                </a:solidFill>
                <a:uFillTx/>
                <a:latin typeface="Gill Sans MT"/>
              </a:defRPr>
            </a:lvl1pPr>
          </a:lstStyle>
          <a:p>
            <a:pPr lvl="0"/>
            <a:endParaRPr lang="en-GB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60365C1-4247-4CD7-A98D-ADB93290CEF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480060" y="798975"/>
            <a:ext cx="811017" cy="50357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2800" b="0" i="0" u="none" strike="noStrike" kern="1200" cap="none" spc="0" baseline="0">
                <a:solidFill>
                  <a:srgbClr val="B71E42"/>
                </a:solidFill>
                <a:uFillTx/>
                <a:latin typeface="Gill Sans MT"/>
              </a:defRPr>
            </a:lvl1pPr>
          </a:lstStyle>
          <a:p>
            <a:pPr lvl="0"/>
            <a:fld id="{607470CB-96C0-4EC7-8045-1173DFC651EE}" type="slidenum">
              <a:t>‹#›</a:t>
            </a:fld>
            <a:endParaRPr lang="en-GB"/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1A4CFF31-B192-4889-9922-72DB2FA74537}"/>
              </a:ext>
            </a:extLst>
          </p:cNvPr>
          <p:cNvCxnSpPr/>
          <p:nvPr/>
        </p:nvCxnSpPr>
        <p:spPr>
          <a:xfrm>
            <a:off x="0" y="6128409"/>
            <a:ext cx="12191996" cy="0"/>
          </a:xfrm>
          <a:prstGeom prst="straightConnector1">
            <a:avLst/>
          </a:prstGeom>
          <a:noFill/>
          <a:ln w="12701" cap="flat">
            <a:solidFill>
              <a:srgbClr val="000001">
                <a:alpha val="20000"/>
              </a:srgbClr>
            </a:solidFill>
            <a:prstDash val="solid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3200" b="0" i="0" u="none" strike="noStrike" kern="1200" cap="all" spc="0" baseline="0">
          <a:solidFill>
            <a:srgbClr val="000000"/>
          </a:solidFill>
          <a:uFillTx/>
          <a:latin typeface="Gill Sans MT"/>
        </a:defRPr>
      </a:lvl1pPr>
    </p:titleStyle>
    <p:bodyStyle>
      <a:lvl1pPr marL="228600" marR="0" lvl="0" indent="-228600" algn="l" defTabSz="914400" rtl="0" fontAlgn="auto" hangingPunct="1">
        <a:lnSpc>
          <a:spcPct val="120000"/>
        </a:lnSpc>
        <a:spcBef>
          <a:spcPts val="1000"/>
        </a:spcBef>
        <a:spcAft>
          <a:spcPts val="0"/>
        </a:spcAft>
        <a:buClr>
          <a:srgbClr val="B71E42"/>
        </a:buClr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Gill Sans MT"/>
        </a:defRPr>
      </a:lvl1pPr>
      <a:lvl2pPr marL="685800" marR="0" lvl="1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Clr>
          <a:srgbClr val="B71E42"/>
        </a:buClr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Gill Sans MT"/>
        </a:defRPr>
      </a:lvl2pPr>
      <a:lvl3pPr marL="1143000" marR="0" lvl="2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Clr>
          <a:srgbClr val="B71E42"/>
        </a:buClr>
        <a:buSzPct val="100000"/>
        <a:buFont typeface="Arial" pitchFamily="34"/>
        <a:buChar char="•"/>
        <a:tabLst/>
        <a:defRPr lang="en-US" sz="1600" b="0" i="0" u="none" strike="noStrike" kern="1200" cap="none" spc="0" baseline="0">
          <a:solidFill>
            <a:srgbClr val="000000"/>
          </a:solidFill>
          <a:uFillTx/>
          <a:latin typeface="Gill Sans MT"/>
        </a:defRPr>
      </a:lvl3pPr>
      <a:lvl4pPr marL="1600200" marR="0" lvl="3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Clr>
          <a:srgbClr val="B71E42"/>
        </a:buClr>
        <a:buSzPct val="100000"/>
        <a:buFont typeface="Arial" pitchFamily="34"/>
        <a:buChar char="•"/>
        <a:tabLst/>
        <a:defRPr lang="en-US" sz="1400" b="0" i="0" u="none" strike="noStrike" kern="1200" cap="none" spc="0" baseline="0">
          <a:solidFill>
            <a:srgbClr val="000000"/>
          </a:solidFill>
          <a:uFillTx/>
          <a:latin typeface="Gill Sans MT"/>
        </a:defRPr>
      </a:lvl4pPr>
      <a:lvl5pPr marL="2057400" marR="0" lvl="4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Clr>
          <a:srgbClr val="B71E42"/>
        </a:buClr>
        <a:buSzPct val="100000"/>
        <a:buFont typeface="Arial" pitchFamily="34"/>
        <a:buChar char="•"/>
        <a:tabLst/>
        <a:defRPr lang="en-US" sz="1200" b="0" i="0" u="none" strike="noStrike" kern="1200" cap="none" spc="0" baseline="0">
          <a:solidFill>
            <a:srgbClr val="000000"/>
          </a:solidFill>
          <a:uFillTx/>
          <a:latin typeface="Gill Sans M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3506B-162A-4843-AA2B-AC7A2E8119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88667" y="1153314"/>
            <a:ext cx="3167554" cy="1049237"/>
          </a:xfrm>
        </p:spPr>
        <p:txBody>
          <a:bodyPr/>
          <a:lstStyle/>
          <a:p>
            <a:pPr lvl="0"/>
            <a:r>
              <a:rPr lang="en-GB"/>
              <a:t>Big integer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gradFill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43000" r="57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CC0CA346-F130-4A91-9985-358CF6C0902F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gradFill>
            <a:gsLst>
              <a:gs pos="0">
                <a:srgbClr val="ECEAE7"/>
              </a:gs>
              <a:gs pos="100000">
                <a:srgbClr val="CAC6C1"/>
              </a:gs>
            </a:gsLst>
            <a:path path="circle">
              <a:fillToRect l="43000" r="57000" b="100000"/>
            </a:path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729F3628-6B92-4C36-B9D4-44FC0EED1563}"/>
              </a:ext>
            </a:extLst>
          </p:cNvPr>
          <p:cNvSpPr>
            <a:spLocks noMove="1" noResize="1"/>
          </p:cNvSpPr>
          <p:nvPr/>
        </p:nvSpPr>
        <p:spPr>
          <a:xfrm>
            <a:off x="477015" y="480060"/>
            <a:ext cx="11237976" cy="5897880"/>
          </a:xfrm>
          <a:prstGeom prst="rect">
            <a:avLst/>
          </a:prstGeom>
          <a:solidFill>
            <a:srgbClr val="FFFFFF"/>
          </a:solidFill>
          <a:ln w="22229" cap="flat">
            <a:solidFill>
              <a:srgbClr val="6AE2FF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F2FE39-A2AE-411B-81F7-CE24D8278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188" y="643463"/>
            <a:ext cx="9095619" cy="557106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0D7024C6-0E1D-445B-9A79-619C21848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99985" cy="684049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bg>
      <p:bgPr>
        <a:gradFill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43000" r="57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B3338291-599A-4B80-B661-1340F5B580A1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gradFill>
            <a:gsLst>
              <a:gs pos="0">
                <a:srgbClr val="ECEAE7"/>
              </a:gs>
              <a:gs pos="100000">
                <a:srgbClr val="CAC6C1"/>
              </a:gs>
            </a:gsLst>
            <a:path path="circle">
              <a:fillToRect l="43000" r="57000" b="100000"/>
            </a:path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DEF297D9-C228-4CE5-A90A-D898C184131A}"/>
              </a:ext>
            </a:extLst>
          </p:cNvPr>
          <p:cNvSpPr>
            <a:spLocks noMove="1" noResize="1"/>
          </p:cNvSpPr>
          <p:nvPr/>
        </p:nvSpPr>
        <p:spPr>
          <a:xfrm>
            <a:off x="477015" y="480060"/>
            <a:ext cx="11237976" cy="5897880"/>
          </a:xfrm>
          <a:prstGeom prst="rect">
            <a:avLst/>
          </a:prstGeom>
          <a:solidFill>
            <a:srgbClr val="FFFFFF"/>
          </a:solidFill>
          <a:ln w="22229" cap="flat">
            <a:solidFill>
              <a:srgbClr val="3990F4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ill Sans M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F9D879A-AFD1-4C99-8049-E939E7D24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540" y="643463"/>
            <a:ext cx="8670916" cy="557106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MT</vt:lpstr>
      <vt:lpstr>Gallery</vt:lpstr>
      <vt:lpstr>Big integer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integer</dc:title>
  <dc:creator>Ooko Emmanuel</dc:creator>
  <cp:lastModifiedBy>Ooko Emmanuel</cp:lastModifiedBy>
  <cp:revision>1</cp:revision>
  <dcterms:created xsi:type="dcterms:W3CDTF">2019-02-16T22:35:20Z</dcterms:created>
  <dcterms:modified xsi:type="dcterms:W3CDTF">2019-02-16T22:41:28Z</dcterms:modified>
</cp:coreProperties>
</file>