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A847F4-516D-4445-8345-1A408BC8FCD0}" v="4" dt="2019-02-18T10:43:37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oko Emmanuel" userId="3699ff1342932f2c" providerId="LiveId" clId="{7EA847F4-516D-4445-8345-1A408BC8FCD0}"/>
    <pc:docChg chg="undo custSel mod addSld modSld">
      <pc:chgData name="Ooko Emmanuel" userId="3699ff1342932f2c" providerId="LiveId" clId="{7EA847F4-516D-4445-8345-1A408BC8FCD0}" dt="2019-02-18T10:44:59.620" v="79" actId="1440"/>
      <pc:docMkLst>
        <pc:docMk/>
      </pc:docMkLst>
      <pc:sldChg chg="addSp modSp mod setBg">
        <pc:chgData name="Ooko Emmanuel" userId="3699ff1342932f2c" providerId="LiveId" clId="{7EA847F4-516D-4445-8345-1A408BC8FCD0}" dt="2019-02-18T10:39:45.472" v="69" actId="255"/>
        <pc:sldMkLst>
          <pc:docMk/>
          <pc:sldMk cId="2043669587" sldId="262"/>
        </pc:sldMkLst>
        <pc:spChg chg="add mod">
          <ac:chgData name="Ooko Emmanuel" userId="3699ff1342932f2c" providerId="LiveId" clId="{7EA847F4-516D-4445-8345-1A408BC8FCD0}" dt="2019-02-18T10:39:37.274" v="67" actId="26606"/>
          <ac:spMkLst>
            <pc:docMk/>
            <pc:sldMk cId="2043669587" sldId="262"/>
            <ac:spMk id="2" creationId="{F24A1E21-13AF-4068-9767-B272F6DC8614}"/>
          </ac:spMkLst>
        </pc:spChg>
        <pc:spChg chg="add mod">
          <ac:chgData name="Ooko Emmanuel" userId="3699ff1342932f2c" providerId="LiveId" clId="{7EA847F4-516D-4445-8345-1A408BC8FCD0}" dt="2019-02-18T10:39:45.472" v="69" actId="255"/>
          <ac:spMkLst>
            <pc:docMk/>
            <pc:sldMk cId="2043669587" sldId="262"/>
            <ac:spMk id="3" creationId="{5B0E7B28-392B-408B-96BE-EE5BEC4FE46D}"/>
          </ac:spMkLst>
        </pc:spChg>
        <pc:spChg chg="add">
          <ac:chgData name="Ooko Emmanuel" userId="3699ff1342932f2c" providerId="LiveId" clId="{7EA847F4-516D-4445-8345-1A408BC8FCD0}" dt="2019-02-18T10:39:37.274" v="67" actId="26606"/>
          <ac:spMkLst>
            <pc:docMk/>
            <pc:sldMk cId="2043669587" sldId="262"/>
            <ac:spMk id="8" creationId="{B4F5FA0D-0104-4987-8241-EFF7C85B88DE}"/>
          </ac:spMkLst>
        </pc:spChg>
        <pc:picChg chg="add">
          <ac:chgData name="Ooko Emmanuel" userId="3699ff1342932f2c" providerId="LiveId" clId="{7EA847F4-516D-4445-8345-1A408BC8FCD0}" dt="2019-02-18T10:39:37.274" v="67" actId="26606"/>
          <ac:picMkLst>
            <pc:docMk/>
            <pc:sldMk cId="2043669587" sldId="262"/>
            <ac:picMk id="10" creationId="{2897127E-6CEF-446C-BE87-93B7C46E49D1}"/>
          </ac:picMkLst>
        </pc:picChg>
      </pc:sldChg>
      <pc:sldChg chg="addSp delSp modSp add mod setBg">
        <pc:chgData name="Ooko Emmanuel" userId="3699ff1342932f2c" providerId="LiveId" clId="{7EA847F4-516D-4445-8345-1A408BC8FCD0}" dt="2019-02-18T10:44:59.620" v="79" actId="1440"/>
        <pc:sldMkLst>
          <pc:docMk/>
          <pc:sldMk cId="1136866045" sldId="263"/>
        </pc:sldMkLst>
        <pc:spChg chg="add del">
          <ac:chgData name="Ooko Emmanuel" userId="3699ff1342932f2c" providerId="LiveId" clId="{7EA847F4-516D-4445-8345-1A408BC8FCD0}" dt="2019-02-18T10:43:54.061" v="73" actId="26606"/>
          <ac:spMkLst>
            <pc:docMk/>
            <pc:sldMk cId="1136866045" sldId="263"/>
            <ac:spMk id="7" creationId="{57845966-6EFC-468A-9CC7-BAB4B95854E7}"/>
          </ac:spMkLst>
        </pc:spChg>
        <pc:spChg chg="add del">
          <ac:chgData name="Ooko Emmanuel" userId="3699ff1342932f2c" providerId="LiveId" clId="{7EA847F4-516D-4445-8345-1A408BC8FCD0}" dt="2019-02-18T10:43:54.061" v="73" actId="26606"/>
          <ac:spMkLst>
            <pc:docMk/>
            <pc:sldMk cId="1136866045" sldId="263"/>
            <ac:spMk id="11" creationId="{ADAD1991-FFD1-4E94-ABAB-7560D33008E4}"/>
          </ac:spMkLst>
        </pc:spChg>
        <pc:picChg chg="add mod">
          <ac:chgData name="Ooko Emmanuel" userId="3699ff1342932f2c" providerId="LiveId" clId="{7EA847F4-516D-4445-8345-1A408BC8FCD0}" dt="2019-02-18T10:44:59.620" v="79" actId="1440"/>
          <ac:picMkLst>
            <pc:docMk/>
            <pc:sldMk cId="1136866045" sldId="263"/>
            <ac:picMk id="2" creationId="{6B3B20FA-6125-4BFF-B81D-210EDF662DD4}"/>
          </ac:picMkLst>
        </pc:picChg>
        <pc:picChg chg="add del">
          <ac:chgData name="Ooko Emmanuel" userId="3699ff1342932f2c" providerId="LiveId" clId="{7EA847F4-516D-4445-8345-1A408BC8FCD0}" dt="2019-02-18T10:43:54.061" v="73" actId="26606"/>
          <ac:picMkLst>
            <pc:docMk/>
            <pc:sldMk cId="1136866045" sldId="263"/>
            <ac:picMk id="9" creationId="{75554383-98AF-4A47-BB65-705FAAA4BE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620B-A794-41AC-BEAA-B7628120F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80FD8-232F-4724-BAA3-55F2AE16F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ACDE-CD93-4239-B0DC-604B665C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9E5C-58BE-44C5-A225-A6E01042825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20299-CBB3-4EC7-8B6B-489FB071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BFCB5-CFB4-4841-9FA5-C752BEE5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3EC9-E4B1-4E2C-84C2-461BE238A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45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009A-0848-4E95-91BD-5005B61B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4DF78-872A-4616-BEB3-A4BD9A3B1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44768-8C4E-4CCE-82E0-EAEC1A14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9E5C-58BE-44C5-A225-A6E01042825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0A0EF-C2E4-4598-BD00-1CC613E8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37C9E-57C9-4019-9503-75B42F52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3EC9-E4B1-4E2C-84C2-461BE238A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1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7E5872-B17D-45B4-88CB-C4D51E325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9D9A4-2ED6-46CD-9A2F-C964E50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C966F-D239-4CD9-B725-A44E41C6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9E5C-58BE-44C5-A225-A6E01042825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392B-307F-4092-9CEB-6DB2F8C5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1889E-2CDB-4957-92EB-A0873ABB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3EC9-E4B1-4E2C-84C2-461BE238A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03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5512-E4A5-4FB3-813F-D3D5BDAB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C2829-75A5-48FB-960E-894F3F8FB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7694F-F4FB-437F-95C3-B6C61F4F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9E5C-58BE-44C5-A225-A6E01042825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6F63-FFB9-4A28-81B5-FB109B88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ED40A-DF3C-44F3-9D5B-DD7FFFF6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3EC9-E4B1-4E2C-84C2-461BE238A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96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5B89-3BE4-4846-80F7-0235830D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3F883-BA98-4D6D-BAB4-0E0FE019B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31348-6BFB-447D-9FC7-C1A151D0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9E5C-58BE-44C5-A225-A6E01042825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D8071-A63D-4723-B6C9-F18E6535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CC926-EA7D-4172-8EE6-83D726DD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3EC9-E4B1-4E2C-84C2-461BE238A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72AB-CE26-40BD-8E49-9262B3D8D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E8D5-278A-408A-911C-833E1B03B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9F572-F19E-4AC4-8845-8B1365D9F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93E62-150C-4A28-B846-A18F0974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9E5C-58BE-44C5-A225-A6E01042825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10E40-401B-4151-9220-FD424DEB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8A4CD-141C-4578-9455-B88AAACC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3EC9-E4B1-4E2C-84C2-461BE238A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64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C963-B7DF-4571-A608-36A511A2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9499D-DC40-49AA-BEDA-19EEBFCB2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FC2FC-E60D-4BA9-BEE4-70A8490FA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77FC3-2C20-40A9-BCC7-17A322AA3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3F986-5D4B-4135-A000-869FDF9E8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4287F-2505-4162-9D06-0EE84899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9E5C-58BE-44C5-A225-A6E01042825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AFFCC-970B-4C64-A68B-A94C3DE6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1A215-BA88-42C3-AD8F-3F356909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3EC9-E4B1-4E2C-84C2-461BE238A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12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6BFF-D074-4B95-A2B7-703997AA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6CD71-8CFE-4C58-8044-80FF9DA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9E5C-58BE-44C5-A225-A6E01042825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84490-80D7-4437-8767-5BE86B5E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44F74-34DC-4A8D-9EB8-B68E38CE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3EC9-E4B1-4E2C-84C2-461BE238A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99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F8635-E157-45A6-A4CB-CCFD21CB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9E5C-58BE-44C5-A225-A6E01042825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8C64F-C9A2-41F9-B0F5-49099234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E254C-9F40-4F4F-B0C0-F3D3025A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3EC9-E4B1-4E2C-84C2-461BE238A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7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6D3E-E07B-4D9B-BD84-FD22D69C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8EAA1-76A7-4A17-8B88-E262DF77D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9CD38-6C94-4494-9106-C4DDA59B5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37607-4567-4A42-A0A9-65B79EE0D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9E5C-58BE-44C5-A225-A6E01042825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F62F3-4E4A-4F35-AA75-20A49146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A0B78-9991-4C34-A643-F9770A1E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3EC9-E4B1-4E2C-84C2-461BE238A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5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9ABB-DBE7-46AC-803F-FADFBF39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2FB70-636E-4219-930B-E5B90C672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B0579-4211-45AD-88E9-F967F999F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6DE99-FD1C-4AA5-896A-E18E27B7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9E5C-58BE-44C5-A225-A6E01042825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F9098-1432-4C31-BF70-4F8E6AA1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D2B30-293E-400B-9666-9BF4B4EF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3EC9-E4B1-4E2C-84C2-461BE238A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64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1B96A-A2F8-4EE9-B03B-2A268308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EC0D7-57DA-4360-9010-6B090A035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3E066-5202-40E2-8449-44675289C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C9E5C-58BE-44C5-A225-A6E01042825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678C0-49D8-4442-81D6-0E5AA71ED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7E330-7A87-41DC-B989-CE41F90B0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73EC9-E4B1-4E2C-84C2-461BE238A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13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00B0F0">
                  <a:lumMod val="90000"/>
                </a:srgbClr>
              </a:gs>
              <a:gs pos="25000">
                <a:srgbClr val="00B0F0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2C16CD-A97C-4328-90F2-079A8E86B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293234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7150C2-3E5B-4059-973A-1B12B467D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181100"/>
            <a:ext cx="116014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5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4C6C27-AC38-4DCF-9121-F273D8CE2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485775"/>
            <a:ext cx="1155382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9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3064C3-543F-4A36-8C20-A288967AC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128712"/>
            <a:ext cx="116681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467C0E-6851-4CCB-9054-71BEE474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200150"/>
            <a:ext cx="114871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8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3B20FA-6125-4BFF-B81D-210EDF662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40" y="71120"/>
            <a:ext cx="9821147" cy="67868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3686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rgbClr val="00B0F0">
                  <a:lumMod val="90000"/>
                </a:srgbClr>
              </a:gs>
              <a:gs pos="25000">
                <a:srgbClr val="00B0F0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B44FB3-5B9A-4107-A7C1-C5698EEB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601E-4E1F-4BA5-882F-E82F14F4B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</a:rPr>
              <a:t>The </a:t>
            </a:r>
            <a:r>
              <a:rPr lang="en-US" sz="3200" b="1" i="1" dirty="0">
                <a:solidFill>
                  <a:srgbClr val="000000"/>
                </a:solidFill>
              </a:rPr>
              <a:t>bool</a:t>
            </a:r>
            <a:r>
              <a:rPr lang="en-US" sz="3200" b="1" dirty="0">
                <a:solidFill>
                  <a:srgbClr val="000000"/>
                </a:solidFill>
              </a:rPr>
              <a:t> data type can only have two values - false or true. It's easy to check with an if statement and is often the return type of many methods.</a:t>
            </a:r>
            <a:endParaRPr lang="en-GB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70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rgbClr val="00B0F0">
                  <a:lumMod val="90000"/>
                </a:srgbClr>
              </a:gs>
              <a:gs pos="25000">
                <a:srgbClr val="00B0F0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4A1E21-13AF-4068-9767-B272F6DC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Quick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7B28-392B-408B-96BE-EE5BEC4FE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</a:rPr>
              <a:t>Create a program such that when you enter a character from the keyboard, the program checks if the input character is a letter. If it is a letter, it checks if it is lowercase or uppercase.</a:t>
            </a:r>
            <a:endParaRPr lang="en-GB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66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Boolean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Quick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</dc:title>
  <dc:creator>Ooko Emmanuel</dc:creator>
  <cp:lastModifiedBy>Ooko Emmanuel</cp:lastModifiedBy>
  <cp:revision>1</cp:revision>
  <dcterms:created xsi:type="dcterms:W3CDTF">2019-02-18T10:43:53Z</dcterms:created>
  <dcterms:modified xsi:type="dcterms:W3CDTF">2019-02-18T10:45:05Z</dcterms:modified>
</cp:coreProperties>
</file>