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4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D985-0A77-40D5-AD3B-87B1A3659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A2193-417D-42E3-82F6-9A6087CB3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14D7-E169-4759-B357-9D3F6496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BCBD-C7B8-4E1C-B7B4-47866472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DA11-957B-45B0-A822-BF68970A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B81F-CFF2-467F-9266-72F52A77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D6A2-4140-4AE1-9EB8-30EB2669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E735-6D0C-4714-A4C5-731EFAB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7F8F-1608-4EE4-8F0A-000C6E3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0833-4E30-4357-B1F5-4B6E0842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EE58B-AD12-4869-A2FB-EB4FD3304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DFB8-78EA-4B96-AC64-E6FFE28B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324B-E692-4D66-A1D5-BD7A3E80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DA30-0BCC-4C8A-B212-AC3DDF1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7459-E88B-4AAE-8D0A-0EC2558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74D-3545-4ECC-AF4C-0D3B937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6FFA-CF16-4648-A472-BC12D9FE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3608-7B38-4E03-91CB-E976A74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5157-D98C-421D-B176-CEAB4C5D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DEB3-E187-4CEA-B7B8-9625A32A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8806-4792-4960-8953-8F3E1031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3084-8E28-4F25-AFFF-B756ECB8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731D-7F1B-46EC-9E31-1EEC849E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5E37-44FE-4D9B-B4E6-D6E35F2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E620-26B5-4145-AF60-276F682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036C-7961-4523-9599-F5575DAE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AB16-A12B-459A-8322-687811FF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901C-85D7-49EB-92AE-6A182876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EED8F-59D3-4B1D-9EDC-63105372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6DDB-E638-4501-90E4-2ED41B5D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8D30-C2BE-4647-A7FF-E940CA3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4211-122E-4770-9130-81CD6E30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3D8B7-FDDB-4630-9AC3-FD8BAF55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0FFEA-9D5F-4926-98D8-284387EC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5269-810E-46CB-9272-787F04E3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58552-ECB2-4C23-9C63-42D3B55B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39621-1BB2-4350-839F-7DD6B143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64FB-FEF1-4EDD-A28E-79A79FA5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5C898-E55E-49A0-A77F-FD5F2F8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312-3394-4418-B713-BBF459FB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9B722-7C6A-4711-B79E-2F9B4425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CF68-C691-4A7C-AF8C-ED41893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CD576-4EC9-4261-8F4F-82A02DBB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E0D4-29B2-4CC7-9A36-81C0424A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14A0-33FA-45FD-8ACA-5BA4C68D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0F242-639D-4DF6-99FC-8F92981F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809A-CCC6-42FE-89FE-F6560DF9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E0DC-A59D-4CDF-B632-0715DB82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2640E-B273-4C5B-AF87-B8893AAA9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6F1A-B25C-4439-97BE-C2DD6245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FC2F3-42ED-4693-9863-9EAAAF52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89039-7733-40BB-B604-39B239B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3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748-12BC-4201-9C62-622A7740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9B807-9903-41D2-ACF9-7BCABD4A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FA8F-1A27-4716-9A02-F320A22B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4A7F-D9BD-461B-8F85-ABF05618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7358-1482-4AFF-B3A3-196844E8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463D3-5A4C-48B0-AF42-B491E664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7B093-7A79-47F4-A2FB-33AD23BF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1BE1-6BB7-49B7-8F52-5D14AECA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269D-4337-4D2F-8A23-083072BB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CF46-5B9E-4BD3-9F11-17F100754B21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85BC-9C22-418C-8D35-CD126B12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7DCF-3837-43CF-81AC-EA6F255A8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1AA5-C0A0-4AD1-B302-7AB1F818E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8AC1C-F0C4-4368-9428-4DA233DE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Switch Cases</a:t>
            </a:r>
          </a:p>
        </p:txBody>
      </p:sp>
    </p:spTree>
    <p:extLst>
      <p:ext uri="{BB962C8B-B14F-4D97-AF65-F5344CB8AC3E}">
        <p14:creationId xmlns:p14="http://schemas.microsoft.com/office/powerpoint/2010/main" val="32005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6800927-7A7A-41DA-B299-5F8E88AC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F4FDD90-CE1F-493D-A66C-8DEBCAE5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4AA0D4-3BA7-432C-8FAB-3B7B6CD6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6"/>
            <a:ext cx="89495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AB966-DBAB-4902-8E6A-D88BD735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57DC-0884-47A5-9CC8-211A6EA5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Write a C# Sharp program to check whether an alphabet is a vowel or consonant. (Use switch cases)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2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F2366-6120-4CB7-B069-B6C6ECCE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AEAC-C78E-475F-A2CA-CABF4633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Write a program in C# Sharp to read any digit (between 1 and 5), and display it in words.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1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5F9C0-534B-428B-9365-83A54EA9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3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A841-8271-4526-96CC-907B1272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Write a program in C# Sharp to read any Month Number in integer and display Month name in words. (Apply this for Days of the week)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6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F2366-6120-4CB7-B069-B6C6ECCE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AEAC-C78E-475F-A2CA-CABF4633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Write a program in C# Sharp to read the number of the day in a week, and display it in words. {Hint; be creative (Use any technique you’ve learnt.)}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5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Switch Cases</vt:lpstr>
      <vt:lpstr>PowerPoint Presentation</vt:lpstr>
      <vt:lpstr>PowerPoint Presentation</vt:lpstr>
      <vt:lpstr>PowerPoint Presentation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Cases</dc:title>
  <dc:creator>Ooko Emmanuel</dc:creator>
  <cp:lastModifiedBy>Ooko Emmanuel</cp:lastModifiedBy>
  <cp:revision>4</cp:revision>
  <dcterms:created xsi:type="dcterms:W3CDTF">2019-02-18T09:23:36Z</dcterms:created>
  <dcterms:modified xsi:type="dcterms:W3CDTF">2019-02-19T13:30:27Z</dcterms:modified>
</cp:coreProperties>
</file>