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7" r:id="rId2"/>
    <p:sldId id="261" r:id="rId3"/>
    <p:sldId id="263" r:id="rId4"/>
    <p:sldId id="279" r:id="rId5"/>
    <p:sldId id="282" r:id="rId6"/>
    <p:sldId id="280" r:id="rId7"/>
    <p:sldId id="281" r:id="rId8"/>
    <p:sldId id="28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25EB21C-4490-4AA1-8D9A-7D5C2585B153}" v="21" dt="2019-02-19T05:42:42.003"/>
    <p1510:client id="{C5F9292F-3680-4893-BF35-33E5E4FB813C}" v="27" dt="2019-02-19T16:50:26.777"/>
    <p1510:client id="{FE265AF4-6531-44B3-B2EB-E990739D071D}" v="6" dt="2019-02-19T17:06:29.65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59" d="100"/>
          <a:sy n="59" d="100"/>
        </p:scale>
        <p:origin x="477" y="2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oko Emmanuel" userId="3699ff1342932f2c" providerId="LiveId" clId="{FE265AF4-6531-44B3-B2EB-E990739D071D}"/>
    <pc:docChg chg="custSel mod addSld delSld modSld">
      <pc:chgData name="Ooko Emmanuel" userId="3699ff1342932f2c" providerId="LiveId" clId="{FE265AF4-6531-44B3-B2EB-E990739D071D}" dt="2019-02-19T17:06:49.609" v="10" actId="27614"/>
      <pc:docMkLst>
        <pc:docMk/>
      </pc:docMkLst>
      <pc:sldChg chg="del">
        <pc:chgData name="Ooko Emmanuel" userId="3699ff1342932f2c" providerId="LiveId" clId="{FE265AF4-6531-44B3-B2EB-E990739D071D}" dt="2019-02-19T17:04:51.001" v="0" actId="2696"/>
        <pc:sldMkLst>
          <pc:docMk/>
          <pc:sldMk cId="2610196638" sldId="258"/>
        </pc:sldMkLst>
      </pc:sldChg>
      <pc:sldChg chg="del">
        <pc:chgData name="Ooko Emmanuel" userId="3699ff1342932f2c" providerId="LiveId" clId="{FE265AF4-6531-44B3-B2EB-E990739D071D}" dt="2019-02-19T17:06:08.802" v="5" actId="2696"/>
        <pc:sldMkLst>
          <pc:docMk/>
          <pc:sldMk cId="3716379417" sldId="260"/>
        </pc:sldMkLst>
      </pc:sldChg>
      <pc:sldChg chg="addSp delSp modSp add mod setBg">
        <pc:chgData name="Ooko Emmanuel" userId="3699ff1342932f2c" providerId="LiveId" clId="{FE265AF4-6531-44B3-B2EB-E990739D071D}" dt="2019-02-19T17:05:23.952" v="4" actId="26606"/>
        <pc:sldMkLst>
          <pc:docMk/>
          <pc:sldMk cId="1396747958" sldId="284"/>
        </pc:sldMkLst>
        <pc:spChg chg="del">
          <ac:chgData name="Ooko Emmanuel" userId="3699ff1342932f2c" providerId="LiveId" clId="{FE265AF4-6531-44B3-B2EB-E990739D071D}" dt="2019-02-19T17:05:03.704" v="2"/>
          <ac:spMkLst>
            <pc:docMk/>
            <pc:sldMk cId="1396747958" sldId="284"/>
            <ac:spMk id="2" creationId="{DDEFA04B-518D-4548-9A4D-72E854AC469A}"/>
          </ac:spMkLst>
        </pc:spChg>
        <pc:spChg chg="del">
          <ac:chgData name="Ooko Emmanuel" userId="3699ff1342932f2c" providerId="LiveId" clId="{FE265AF4-6531-44B3-B2EB-E990739D071D}" dt="2019-02-19T17:05:03.704" v="2"/>
          <ac:spMkLst>
            <pc:docMk/>
            <pc:sldMk cId="1396747958" sldId="284"/>
            <ac:spMk id="3" creationId="{11691538-1AFC-4292-834F-03DAB08E08B9}"/>
          </ac:spMkLst>
        </pc:spChg>
        <pc:picChg chg="add mod">
          <ac:chgData name="Ooko Emmanuel" userId="3699ff1342932f2c" providerId="LiveId" clId="{FE265AF4-6531-44B3-B2EB-E990739D071D}" dt="2019-02-19T17:05:23.952" v="4" actId="26606"/>
          <ac:picMkLst>
            <pc:docMk/>
            <pc:sldMk cId="1396747958" sldId="284"/>
            <ac:picMk id="4" creationId="{7C95CD07-FD2A-44A1-B175-83E894D55876}"/>
          </ac:picMkLst>
        </pc:picChg>
      </pc:sldChg>
      <pc:sldChg chg="addSp delSp modSp add mod setBg">
        <pc:chgData name="Ooko Emmanuel" userId="3699ff1342932f2c" providerId="LiveId" clId="{FE265AF4-6531-44B3-B2EB-E990739D071D}" dt="2019-02-19T17:06:49.609" v="10" actId="27614"/>
        <pc:sldMkLst>
          <pc:docMk/>
          <pc:sldMk cId="4018199808" sldId="285"/>
        </pc:sldMkLst>
        <pc:spChg chg="del">
          <ac:chgData name="Ooko Emmanuel" userId="3699ff1342932f2c" providerId="LiveId" clId="{FE265AF4-6531-44B3-B2EB-E990739D071D}" dt="2019-02-19T17:06:19.680" v="7"/>
          <ac:spMkLst>
            <pc:docMk/>
            <pc:sldMk cId="4018199808" sldId="285"/>
            <ac:spMk id="2" creationId="{E48B385F-3666-4068-901C-2A930650F206}"/>
          </ac:spMkLst>
        </pc:spChg>
        <pc:spChg chg="del">
          <ac:chgData name="Ooko Emmanuel" userId="3699ff1342932f2c" providerId="LiveId" clId="{FE265AF4-6531-44B3-B2EB-E990739D071D}" dt="2019-02-19T17:06:19.680" v="7"/>
          <ac:spMkLst>
            <pc:docMk/>
            <pc:sldMk cId="4018199808" sldId="285"/>
            <ac:spMk id="3" creationId="{6581336C-5FF3-4D5B-9FA2-56C0A1A314FA}"/>
          </ac:spMkLst>
        </pc:spChg>
        <pc:picChg chg="add mod">
          <ac:chgData name="Ooko Emmanuel" userId="3699ff1342932f2c" providerId="LiveId" clId="{FE265AF4-6531-44B3-B2EB-E990739D071D}" dt="2019-02-19T17:06:49.609" v="10" actId="27614"/>
          <ac:picMkLst>
            <pc:docMk/>
            <pc:sldMk cId="4018199808" sldId="285"/>
            <ac:picMk id="4" creationId="{A2A157EC-A914-4D6F-99F3-9B6CA9187278}"/>
          </ac:picMkLst>
        </pc:picChg>
      </pc:sldChg>
    </pc:docChg>
  </pc:docChgLst>
  <pc:docChgLst>
    <pc:chgData name="Ooko Emmanuel" userId="3699ff1342932f2c" providerId="LiveId" clId="{C5F9292F-3680-4893-BF35-33E5E4FB813C}"/>
    <pc:docChg chg="undo custSel mod addSld delSld modSld sldOrd">
      <pc:chgData name="Ooko Emmanuel" userId="3699ff1342932f2c" providerId="LiveId" clId="{C5F9292F-3680-4893-BF35-33E5E4FB813C}" dt="2019-02-19T16:51:32.968" v="323" actId="20577"/>
      <pc:docMkLst>
        <pc:docMk/>
      </pc:docMkLst>
      <pc:sldChg chg="modSp ord">
        <pc:chgData name="Ooko Emmanuel" userId="3699ff1342932f2c" providerId="LiveId" clId="{C5F9292F-3680-4893-BF35-33E5E4FB813C}" dt="2019-02-19T16:46:26.233" v="286" actId="20577"/>
        <pc:sldMkLst>
          <pc:docMk/>
          <pc:sldMk cId="2499665594" sldId="261"/>
        </pc:sldMkLst>
        <pc:spChg chg="mod">
          <ac:chgData name="Ooko Emmanuel" userId="3699ff1342932f2c" providerId="LiveId" clId="{C5F9292F-3680-4893-BF35-33E5E4FB813C}" dt="2019-02-19T16:46:26.233" v="286" actId="20577"/>
          <ac:spMkLst>
            <pc:docMk/>
            <pc:sldMk cId="2499665594" sldId="261"/>
            <ac:spMk id="2" creationId="{600B8976-63A0-4627-8E67-58D8088D15FC}"/>
          </ac:spMkLst>
        </pc:spChg>
      </pc:sldChg>
      <pc:sldChg chg="modSp ord">
        <pc:chgData name="Ooko Emmanuel" userId="3699ff1342932f2c" providerId="LiveId" clId="{C5F9292F-3680-4893-BF35-33E5E4FB813C}" dt="2019-02-19T16:46:33.468" v="289" actId="20577"/>
        <pc:sldMkLst>
          <pc:docMk/>
          <pc:sldMk cId="806117855" sldId="263"/>
        </pc:sldMkLst>
        <pc:spChg chg="mod">
          <ac:chgData name="Ooko Emmanuel" userId="3699ff1342932f2c" providerId="LiveId" clId="{C5F9292F-3680-4893-BF35-33E5E4FB813C}" dt="2019-02-19T16:46:33.468" v="289" actId="20577"/>
          <ac:spMkLst>
            <pc:docMk/>
            <pc:sldMk cId="806117855" sldId="263"/>
            <ac:spMk id="2" creationId="{01CF1CAC-0D03-4253-9CA5-DD2E6C8A88E8}"/>
          </ac:spMkLst>
        </pc:spChg>
      </pc:sldChg>
      <pc:sldChg chg="ord">
        <pc:chgData name="Ooko Emmanuel" userId="3699ff1342932f2c" providerId="LiveId" clId="{C5F9292F-3680-4893-BF35-33E5E4FB813C}" dt="2019-02-19T16:07:11.772" v="16"/>
        <pc:sldMkLst>
          <pc:docMk/>
          <pc:sldMk cId="1518559567" sldId="264"/>
        </pc:sldMkLst>
      </pc:sldChg>
      <pc:sldChg chg="modSp add ord">
        <pc:chgData name="Ooko Emmanuel" userId="3699ff1342932f2c" providerId="LiveId" clId="{C5F9292F-3680-4893-BF35-33E5E4FB813C}" dt="2019-02-19T16:06:58.437" v="15"/>
        <pc:sldMkLst>
          <pc:docMk/>
          <pc:sldMk cId="1996188038" sldId="277"/>
        </pc:sldMkLst>
        <pc:spChg chg="mod">
          <ac:chgData name="Ooko Emmanuel" userId="3699ff1342932f2c" providerId="LiveId" clId="{C5F9292F-3680-4893-BF35-33E5E4FB813C}" dt="2019-02-19T16:06:09.173" v="14" actId="20577"/>
          <ac:spMkLst>
            <pc:docMk/>
            <pc:sldMk cId="1996188038" sldId="277"/>
            <ac:spMk id="4" creationId="{6AB51620-4218-4243-81E6-1BF66ADC1D78}"/>
          </ac:spMkLst>
        </pc:spChg>
      </pc:sldChg>
      <pc:sldChg chg="delSp add del setBg delDesignElem">
        <pc:chgData name="Ooko Emmanuel" userId="3699ff1342932f2c" providerId="LiveId" clId="{C5F9292F-3680-4893-BF35-33E5E4FB813C}" dt="2019-02-19T16:11:11.591" v="23" actId="2696"/>
        <pc:sldMkLst>
          <pc:docMk/>
          <pc:sldMk cId="1513467629" sldId="278"/>
        </pc:sldMkLst>
        <pc:spChg chg="del">
          <ac:chgData name="Ooko Emmanuel" userId="3699ff1342932f2c" providerId="LiveId" clId="{C5F9292F-3680-4893-BF35-33E5E4FB813C}" dt="2019-02-19T16:10:32.255" v="20"/>
          <ac:spMkLst>
            <pc:docMk/>
            <pc:sldMk cId="1513467629" sldId="278"/>
            <ac:spMk id="8" creationId="{3B854194-185D-494D-905C-7C7CB2E30F6E}"/>
          </ac:spMkLst>
        </pc:spChg>
        <pc:spChg chg="del">
          <ac:chgData name="Ooko Emmanuel" userId="3699ff1342932f2c" providerId="LiveId" clId="{C5F9292F-3680-4893-BF35-33E5E4FB813C}" dt="2019-02-19T16:10:32.255" v="20"/>
          <ac:spMkLst>
            <pc:docMk/>
            <pc:sldMk cId="1513467629" sldId="278"/>
            <ac:spMk id="10" creationId="{B4F5FA0D-0104-4987-8241-EFF7C85B88DE}"/>
          </ac:spMkLst>
        </pc:spChg>
        <pc:picChg chg="del">
          <ac:chgData name="Ooko Emmanuel" userId="3699ff1342932f2c" providerId="LiveId" clId="{C5F9292F-3680-4893-BF35-33E5E4FB813C}" dt="2019-02-19T16:10:32.255" v="20"/>
          <ac:picMkLst>
            <pc:docMk/>
            <pc:sldMk cId="1513467629" sldId="278"/>
            <ac:picMk id="12" creationId="{2897127E-6CEF-446C-BE87-93B7C46E49D1}"/>
          </ac:picMkLst>
        </pc:picChg>
      </pc:sldChg>
      <pc:sldChg chg="modSp add">
        <pc:chgData name="Ooko Emmanuel" userId="3699ff1342932f2c" providerId="LiveId" clId="{C5F9292F-3680-4893-BF35-33E5E4FB813C}" dt="2019-02-19T16:46:43.563" v="292" actId="20577"/>
        <pc:sldMkLst>
          <pc:docMk/>
          <pc:sldMk cId="2944074003" sldId="279"/>
        </pc:sldMkLst>
        <pc:spChg chg="mod">
          <ac:chgData name="Ooko Emmanuel" userId="3699ff1342932f2c" providerId="LiveId" clId="{C5F9292F-3680-4893-BF35-33E5E4FB813C}" dt="2019-02-19T16:46:43.563" v="292" actId="20577"/>
          <ac:spMkLst>
            <pc:docMk/>
            <pc:sldMk cId="2944074003" sldId="279"/>
            <ac:spMk id="2" creationId="{01CF1CAC-0D03-4253-9CA5-DD2E6C8A88E8}"/>
          </ac:spMkLst>
        </pc:spChg>
        <pc:spChg chg="mod">
          <ac:chgData name="Ooko Emmanuel" userId="3699ff1342932f2c" providerId="LiveId" clId="{C5F9292F-3680-4893-BF35-33E5E4FB813C}" dt="2019-02-19T16:43:23.950" v="272" actId="20577"/>
          <ac:spMkLst>
            <pc:docMk/>
            <pc:sldMk cId="2944074003" sldId="279"/>
            <ac:spMk id="3" creationId="{B3B33956-D87E-4E48-A6CB-66411D9C4E56}"/>
          </ac:spMkLst>
        </pc:spChg>
      </pc:sldChg>
      <pc:sldChg chg="addSp delSp modSp add">
        <pc:chgData name="Ooko Emmanuel" userId="3699ff1342932f2c" providerId="LiveId" clId="{C5F9292F-3680-4893-BF35-33E5E4FB813C}" dt="2019-02-19T16:47:20.472" v="302" actId="207"/>
        <pc:sldMkLst>
          <pc:docMk/>
          <pc:sldMk cId="552334188" sldId="280"/>
        </pc:sldMkLst>
        <pc:spChg chg="mod">
          <ac:chgData name="Ooko Emmanuel" userId="3699ff1342932f2c" providerId="LiveId" clId="{C5F9292F-3680-4893-BF35-33E5E4FB813C}" dt="2019-02-19T16:47:20.472" v="302" actId="207"/>
          <ac:spMkLst>
            <pc:docMk/>
            <pc:sldMk cId="552334188" sldId="280"/>
            <ac:spMk id="2" creationId="{01CF1CAC-0D03-4253-9CA5-DD2E6C8A88E8}"/>
          </ac:spMkLst>
        </pc:spChg>
        <pc:spChg chg="mod">
          <ac:chgData name="Ooko Emmanuel" userId="3699ff1342932f2c" providerId="LiveId" clId="{C5F9292F-3680-4893-BF35-33E5E4FB813C}" dt="2019-02-19T16:45:08.807" v="283" actId="123"/>
          <ac:spMkLst>
            <pc:docMk/>
            <pc:sldMk cId="552334188" sldId="280"/>
            <ac:spMk id="3" creationId="{B3B33956-D87E-4E48-A6CB-66411D9C4E56}"/>
          </ac:spMkLst>
        </pc:spChg>
        <pc:spChg chg="add del">
          <ac:chgData name="Ooko Emmanuel" userId="3699ff1342932f2c" providerId="LiveId" clId="{C5F9292F-3680-4893-BF35-33E5E4FB813C}" dt="2019-02-19T16:44:24.699" v="275" actId="26606"/>
          <ac:spMkLst>
            <pc:docMk/>
            <pc:sldMk cId="552334188" sldId="280"/>
            <ac:spMk id="8" creationId="{3B854194-185D-494D-905C-7C7CB2E30F6E}"/>
          </ac:spMkLst>
        </pc:spChg>
        <pc:spChg chg="add del">
          <ac:chgData name="Ooko Emmanuel" userId="3699ff1342932f2c" providerId="LiveId" clId="{C5F9292F-3680-4893-BF35-33E5E4FB813C}" dt="2019-02-19T16:44:24.699" v="275" actId="26606"/>
          <ac:spMkLst>
            <pc:docMk/>
            <pc:sldMk cId="552334188" sldId="280"/>
            <ac:spMk id="10" creationId="{B4F5FA0D-0104-4987-8241-EFF7C85B88DE}"/>
          </ac:spMkLst>
        </pc:spChg>
        <pc:spChg chg="add del">
          <ac:chgData name="Ooko Emmanuel" userId="3699ff1342932f2c" providerId="LiveId" clId="{C5F9292F-3680-4893-BF35-33E5E4FB813C}" dt="2019-02-19T16:44:24.652" v="274" actId="26606"/>
          <ac:spMkLst>
            <pc:docMk/>
            <pc:sldMk cId="552334188" sldId="280"/>
            <ac:spMk id="19" creationId="{59A309A7-1751-4ABE-A3C1-EEC40366AD89}"/>
          </ac:spMkLst>
        </pc:spChg>
        <pc:spChg chg="add del">
          <ac:chgData name="Ooko Emmanuel" userId="3699ff1342932f2c" providerId="LiveId" clId="{C5F9292F-3680-4893-BF35-33E5E4FB813C}" dt="2019-02-19T16:44:24.652" v="274" actId="26606"/>
          <ac:spMkLst>
            <pc:docMk/>
            <pc:sldMk cId="552334188" sldId="280"/>
            <ac:spMk id="21" creationId="{967D8EB6-EAE1-4F9C-B398-83321E287204}"/>
          </ac:spMkLst>
        </pc:spChg>
        <pc:spChg chg="add">
          <ac:chgData name="Ooko Emmanuel" userId="3699ff1342932f2c" providerId="LiveId" clId="{C5F9292F-3680-4893-BF35-33E5E4FB813C}" dt="2019-02-19T16:44:24.699" v="275" actId="26606"/>
          <ac:spMkLst>
            <pc:docMk/>
            <pc:sldMk cId="552334188" sldId="280"/>
            <ac:spMk id="23" creationId="{59A309A7-1751-4ABE-A3C1-EEC40366AD89}"/>
          </ac:spMkLst>
        </pc:spChg>
        <pc:spChg chg="add">
          <ac:chgData name="Ooko Emmanuel" userId="3699ff1342932f2c" providerId="LiveId" clId="{C5F9292F-3680-4893-BF35-33E5E4FB813C}" dt="2019-02-19T16:44:24.699" v="275" actId="26606"/>
          <ac:spMkLst>
            <pc:docMk/>
            <pc:sldMk cId="552334188" sldId="280"/>
            <ac:spMk id="24" creationId="{967D8EB6-EAE1-4F9C-B398-83321E287204}"/>
          </ac:spMkLst>
        </pc:spChg>
        <pc:picChg chg="add del">
          <ac:chgData name="Ooko Emmanuel" userId="3699ff1342932f2c" providerId="LiveId" clId="{C5F9292F-3680-4893-BF35-33E5E4FB813C}" dt="2019-02-19T16:44:24.699" v="275" actId="26606"/>
          <ac:picMkLst>
            <pc:docMk/>
            <pc:sldMk cId="552334188" sldId="280"/>
            <ac:picMk id="12" creationId="{2897127E-6CEF-446C-BE87-93B7C46E49D1}"/>
          </ac:picMkLst>
        </pc:picChg>
        <pc:picChg chg="add del">
          <ac:chgData name="Ooko Emmanuel" userId="3699ff1342932f2c" providerId="LiveId" clId="{C5F9292F-3680-4893-BF35-33E5E4FB813C}" dt="2019-02-19T16:44:24.652" v="274" actId="26606"/>
          <ac:picMkLst>
            <pc:docMk/>
            <pc:sldMk cId="552334188" sldId="280"/>
            <ac:picMk id="16" creationId="{F32512EE-CCA9-4C95-A483-5652CCAE1EB5}"/>
          </ac:picMkLst>
        </pc:picChg>
        <pc:picChg chg="add">
          <ac:chgData name="Ooko Emmanuel" userId="3699ff1342932f2c" providerId="LiveId" clId="{C5F9292F-3680-4893-BF35-33E5E4FB813C}" dt="2019-02-19T16:44:24.699" v="275" actId="26606"/>
          <ac:picMkLst>
            <pc:docMk/>
            <pc:sldMk cId="552334188" sldId="280"/>
            <ac:picMk id="25" creationId="{E4FA9021-D1EB-4902-BF38-A79601BFFE47}"/>
          </ac:picMkLst>
        </pc:picChg>
      </pc:sldChg>
      <pc:sldChg chg="modSp add ord">
        <pc:chgData name="Ooko Emmanuel" userId="3699ff1342932f2c" providerId="LiveId" clId="{C5F9292F-3680-4893-BF35-33E5E4FB813C}" dt="2019-02-19T16:47:31.068" v="305" actId="20577"/>
        <pc:sldMkLst>
          <pc:docMk/>
          <pc:sldMk cId="2242980072" sldId="281"/>
        </pc:sldMkLst>
        <pc:spChg chg="mod">
          <ac:chgData name="Ooko Emmanuel" userId="3699ff1342932f2c" providerId="LiveId" clId="{C5F9292F-3680-4893-BF35-33E5E4FB813C}" dt="2019-02-19T16:47:31.068" v="305" actId="20577"/>
          <ac:spMkLst>
            <pc:docMk/>
            <pc:sldMk cId="2242980072" sldId="281"/>
            <ac:spMk id="2" creationId="{01CF1CAC-0D03-4253-9CA5-DD2E6C8A88E8}"/>
          </ac:spMkLst>
        </pc:spChg>
        <pc:spChg chg="mod">
          <ac:chgData name="Ooko Emmanuel" userId="3699ff1342932f2c" providerId="LiveId" clId="{C5F9292F-3680-4893-BF35-33E5E4FB813C}" dt="2019-02-19T16:38:38.260" v="145"/>
          <ac:spMkLst>
            <pc:docMk/>
            <pc:sldMk cId="2242980072" sldId="281"/>
            <ac:spMk id="3" creationId="{B3B33956-D87E-4E48-A6CB-66411D9C4E56}"/>
          </ac:spMkLst>
        </pc:spChg>
      </pc:sldChg>
      <pc:sldChg chg="modSp add">
        <pc:chgData name="Ooko Emmanuel" userId="3699ff1342932f2c" providerId="LiveId" clId="{C5F9292F-3680-4893-BF35-33E5E4FB813C}" dt="2019-02-19T16:46:52.413" v="295" actId="20577"/>
        <pc:sldMkLst>
          <pc:docMk/>
          <pc:sldMk cId="3703354579" sldId="282"/>
        </pc:sldMkLst>
        <pc:spChg chg="mod">
          <ac:chgData name="Ooko Emmanuel" userId="3699ff1342932f2c" providerId="LiveId" clId="{C5F9292F-3680-4893-BF35-33E5E4FB813C}" dt="2019-02-19T16:46:52.413" v="295" actId="20577"/>
          <ac:spMkLst>
            <pc:docMk/>
            <pc:sldMk cId="3703354579" sldId="282"/>
            <ac:spMk id="2" creationId="{01CF1CAC-0D03-4253-9CA5-DD2E6C8A88E8}"/>
          </ac:spMkLst>
        </pc:spChg>
        <pc:spChg chg="mod">
          <ac:chgData name="Ooko Emmanuel" userId="3699ff1342932f2c" providerId="LiveId" clId="{C5F9292F-3680-4893-BF35-33E5E4FB813C}" dt="2019-02-19T16:42:47.836" v="266" actId="20577"/>
          <ac:spMkLst>
            <pc:docMk/>
            <pc:sldMk cId="3703354579" sldId="282"/>
            <ac:spMk id="3" creationId="{B3B33956-D87E-4E48-A6CB-66411D9C4E56}"/>
          </ac:spMkLst>
        </pc:spChg>
      </pc:sldChg>
      <pc:sldChg chg="modSp add">
        <pc:chgData name="Ooko Emmanuel" userId="3699ff1342932f2c" providerId="LiveId" clId="{C5F9292F-3680-4893-BF35-33E5E4FB813C}" dt="2019-02-19T16:51:32.968" v="323" actId="20577"/>
        <pc:sldMkLst>
          <pc:docMk/>
          <pc:sldMk cId="3921549729" sldId="283"/>
        </pc:sldMkLst>
        <pc:spChg chg="mod">
          <ac:chgData name="Ooko Emmanuel" userId="3699ff1342932f2c" providerId="LiveId" clId="{C5F9292F-3680-4893-BF35-33E5E4FB813C}" dt="2019-02-19T16:51:22.824" v="309" actId="20577"/>
          <ac:spMkLst>
            <pc:docMk/>
            <pc:sldMk cId="3921549729" sldId="283"/>
            <ac:spMk id="2" creationId="{01CF1CAC-0D03-4253-9CA5-DD2E6C8A88E8}"/>
          </ac:spMkLst>
        </pc:spChg>
        <pc:spChg chg="mod">
          <ac:chgData name="Ooko Emmanuel" userId="3699ff1342932f2c" providerId="LiveId" clId="{C5F9292F-3680-4893-BF35-33E5E4FB813C}" dt="2019-02-19T16:51:32.968" v="323" actId="20577"/>
          <ac:spMkLst>
            <pc:docMk/>
            <pc:sldMk cId="3921549729" sldId="283"/>
            <ac:spMk id="3" creationId="{B3B33956-D87E-4E48-A6CB-66411D9C4E56}"/>
          </ac:spMkLst>
        </pc:spChg>
      </pc:sldChg>
    </pc:docChg>
  </pc:docChgLst>
  <pc:docChgLst>
    <pc:chgData name="Ooko Emmanuel" userId="3699ff1342932f2c" providerId="LiveId" clId="{725EB21C-4490-4AA1-8D9A-7D5C2585B153}"/>
    <pc:docChg chg="undo custSel mod addSld modSld sldOrd">
      <pc:chgData name="Ooko Emmanuel" userId="3699ff1342932f2c" providerId="LiveId" clId="{725EB21C-4490-4AA1-8D9A-7D5C2585B153}" dt="2019-02-19T05:44:07.198" v="529" actId="20577"/>
      <pc:docMkLst>
        <pc:docMk/>
      </pc:docMkLst>
      <pc:sldChg chg="addSp delSp modSp mod ord setBg">
        <pc:chgData name="Ooko Emmanuel" userId="3699ff1342932f2c" providerId="LiveId" clId="{725EB21C-4490-4AA1-8D9A-7D5C2585B153}" dt="2019-02-19T05:24:45.973" v="153"/>
        <pc:sldMkLst>
          <pc:docMk/>
          <pc:sldMk cId="2610196638" sldId="258"/>
        </pc:sldMkLst>
        <pc:spChg chg="mod">
          <ac:chgData name="Ooko Emmanuel" userId="3699ff1342932f2c" providerId="LiveId" clId="{725EB21C-4490-4AA1-8D9A-7D5C2585B153}" dt="2019-02-19T05:22:29.221" v="79" actId="26606"/>
          <ac:spMkLst>
            <pc:docMk/>
            <pc:sldMk cId="2610196638" sldId="258"/>
            <ac:spMk id="2" creationId="{0CD201CB-655B-4118-9510-2B6A93A93309}"/>
          </ac:spMkLst>
        </pc:spChg>
        <pc:spChg chg="del mod">
          <ac:chgData name="Ooko Emmanuel" userId="3699ff1342932f2c" providerId="LiveId" clId="{725EB21C-4490-4AA1-8D9A-7D5C2585B153}" dt="2019-02-19T05:24:35.934" v="151"/>
          <ac:spMkLst>
            <pc:docMk/>
            <pc:sldMk cId="2610196638" sldId="258"/>
            <ac:spMk id="3" creationId="{191D96EC-3EDA-4B0F-943C-4984BD45F6F9}"/>
          </ac:spMkLst>
        </pc:spChg>
        <pc:spChg chg="add del">
          <ac:chgData name="Ooko Emmanuel" userId="3699ff1342932f2c" providerId="LiveId" clId="{725EB21C-4490-4AA1-8D9A-7D5C2585B153}" dt="2019-02-19T05:24:25.174" v="150" actId="26606"/>
          <ac:spMkLst>
            <pc:docMk/>
            <pc:sldMk cId="2610196638" sldId="258"/>
            <ac:spMk id="8" creationId="{4351DFE5-F63D-4BE0-BDA9-E3EB88F01AA5}"/>
          </ac:spMkLst>
        </pc:spChg>
        <pc:spChg chg="add del">
          <ac:chgData name="Ooko Emmanuel" userId="3699ff1342932f2c" providerId="LiveId" clId="{725EB21C-4490-4AA1-8D9A-7D5C2585B153}" dt="2019-02-19T05:24:25.122" v="149" actId="26606"/>
          <ac:spMkLst>
            <pc:docMk/>
            <pc:sldMk cId="2610196638" sldId="258"/>
            <ac:spMk id="17" creationId="{4351DFE5-F63D-4BE0-BDA9-E3EB88F01AA5}"/>
          </ac:spMkLst>
        </pc:spChg>
        <pc:spChg chg="add">
          <ac:chgData name="Ooko Emmanuel" userId="3699ff1342932f2c" providerId="LiveId" clId="{725EB21C-4490-4AA1-8D9A-7D5C2585B153}" dt="2019-02-19T05:24:25.174" v="150" actId="26606"/>
          <ac:spMkLst>
            <pc:docMk/>
            <pc:sldMk cId="2610196638" sldId="258"/>
            <ac:spMk id="21" creationId="{4351DFE5-F63D-4BE0-BDA9-E3EB88F01AA5}"/>
          </ac:spMkLst>
        </pc:spChg>
        <pc:graphicFrameChg chg="add del">
          <ac:chgData name="Ooko Emmanuel" userId="3699ff1342932f2c" providerId="LiveId" clId="{725EB21C-4490-4AA1-8D9A-7D5C2585B153}" dt="2019-02-19T05:24:25.122" v="149" actId="26606"/>
          <ac:graphicFrameMkLst>
            <pc:docMk/>
            <pc:sldMk cId="2610196638" sldId="258"/>
            <ac:graphicFrameMk id="12" creationId="{92070481-EF68-4698-A367-DC98A66BE007}"/>
          </ac:graphicFrameMkLst>
        </pc:graphicFrameChg>
        <pc:graphicFrameChg chg="add">
          <ac:chgData name="Ooko Emmanuel" userId="3699ff1342932f2c" providerId="LiveId" clId="{725EB21C-4490-4AA1-8D9A-7D5C2585B153}" dt="2019-02-19T05:24:25.174" v="150" actId="26606"/>
          <ac:graphicFrameMkLst>
            <pc:docMk/>
            <pc:sldMk cId="2610196638" sldId="258"/>
            <ac:graphicFrameMk id="23" creationId="{449DDE5F-3274-43D5-AC40-B92DE341D472}"/>
          </ac:graphicFrameMkLst>
        </pc:graphicFrameChg>
        <pc:picChg chg="add del">
          <ac:chgData name="Ooko Emmanuel" userId="3699ff1342932f2c" providerId="LiveId" clId="{725EB21C-4490-4AA1-8D9A-7D5C2585B153}" dt="2019-02-19T05:24:25.174" v="150" actId="26606"/>
          <ac:picMkLst>
            <pc:docMk/>
            <pc:sldMk cId="2610196638" sldId="258"/>
            <ac:picMk id="10" creationId="{3AA16612-ACD2-4A16-8F2B-4514FD6BF28F}"/>
          </ac:picMkLst>
        </pc:picChg>
        <pc:picChg chg="add del">
          <ac:chgData name="Ooko Emmanuel" userId="3699ff1342932f2c" providerId="LiveId" clId="{725EB21C-4490-4AA1-8D9A-7D5C2585B153}" dt="2019-02-19T05:24:25.122" v="149" actId="26606"/>
          <ac:picMkLst>
            <pc:docMk/>
            <pc:sldMk cId="2610196638" sldId="258"/>
            <ac:picMk id="19" creationId="{02DD2BC0-6F29-4B4F-8D61-2DCF6D2E8E73}"/>
          </ac:picMkLst>
        </pc:picChg>
        <pc:picChg chg="add">
          <ac:chgData name="Ooko Emmanuel" userId="3699ff1342932f2c" providerId="LiveId" clId="{725EB21C-4490-4AA1-8D9A-7D5C2585B153}" dt="2019-02-19T05:24:25.174" v="150" actId="26606"/>
          <ac:picMkLst>
            <pc:docMk/>
            <pc:sldMk cId="2610196638" sldId="258"/>
            <ac:picMk id="22" creationId="{02DD2BC0-6F29-4B4F-8D61-2DCF6D2E8E73}"/>
          </ac:picMkLst>
        </pc:picChg>
      </pc:sldChg>
      <pc:sldChg chg="addSp delSp modSp mod setBg">
        <pc:chgData name="Ooko Emmanuel" userId="3699ff1342932f2c" providerId="LiveId" clId="{725EB21C-4490-4AA1-8D9A-7D5C2585B153}" dt="2019-02-19T05:21:30.528" v="68" actId="26606"/>
        <pc:sldMkLst>
          <pc:docMk/>
          <pc:sldMk cId="3716379417" sldId="260"/>
        </pc:sldMkLst>
        <pc:spChg chg="mod">
          <ac:chgData name="Ooko Emmanuel" userId="3699ff1342932f2c" providerId="LiveId" clId="{725EB21C-4490-4AA1-8D9A-7D5C2585B153}" dt="2019-02-19T05:21:30.528" v="68" actId="26606"/>
          <ac:spMkLst>
            <pc:docMk/>
            <pc:sldMk cId="3716379417" sldId="260"/>
            <ac:spMk id="2" creationId="{8A4124CD-FBFC-44B1-828A-5C399442607C}"/>
          </ac:spMkLst>
        </pc:spChg>
        <pc:spChg chg="del">
          <ac:chgData name="Ooko Emmanuel" userId="3699ff1342932f2c" providerId="LiveId" clId="{725EB21C-4490-4AA1-8D9A-7D5C2585B153}" dt="2019-02-19T05:21:30.528" v="68" actId="26606"/>
          <ac:spMkLst>
            <pc:docMk/>
            <pc:sldMk cId="3716379417" sldId="260"/>
            <ac:spMk id="3" creationId="{6EAD7F41-8CD9-421F-8C9E-F8C337088134}"/>
          </ac:spMkLst>
        </pc:spChg>
        <pc:spChg chg="add">
          <ac:chgData name="Ooko Emmanuel" userId="3699ff1342932f2c" providerId="LiveId" clId="{725EB21C-4490-4AA1-8D9A-7D5C2585B153}" dt="2019-02-19T05:21:30.528" v="68" actId="26606"/>
          <ac:spMkLst>
            <pc:docMk/>
            <pc:sldMk cId="3716379417" sldId="260"/>
            <ac:spMk id="10" creationId="{0499AD7B-99D4-4755-8966-F7BA0426904B}"/>
          </ac:spMkLst>
        </pc:spChg>
        <pc:graphicFrameChg chg="add">
          <ac:chgData name="Ooko Emmanuel" userId="3699ff1342932f2c" providerId="LiveId" clId="{725EB21C-4490-4AA1-8D9A-7D5C2585B153}" dt="2019-02-19T05:21:30.528" v="68" actId="26606"/>
          <ac:graphicFrameMkLst>
            <pc:docMk/>
            <pc:sldMk cId="3716379417" sldId="260"/>
            <ac:graphicFrameMk id="5" creationId="{EE84AA05-F4E6-41F7-9113-405BDE399B26}"/>
          </ac:graphicFrameMkLst>
        </pc:graphicFrameChg>
        <pc:picChg chg="add">
          <ac:chgData name="Ooko Emmanuel" userId="3699ff1342932f2c" providerId="LiveId" clId="{725EB21C-4490-4AA1-8D9A-7D5C2585B153}" dt="2019-02-19T05:21:30.528" v="68" actId="26606"/>
          <ac:picMkLst>
            <pc:docMk/>
            <pc:sldMk cId="3716379417" sldId="260"/>
            <ac:picMk id="12" creationId="{1A06F89A-489D-4383-94C5-42F7FF2E9A63}"/>
          </ac:picMkLst>
        </pc:picChg>
      </pc:sldChg>
      <pc:sldChg chg="addSp modSp mod setBg">
        <pc:chgData name="Ooko Emmanuel" userId="3699ff1342932f2c" providerId="LiveId" clId="{725EB21C-4490-4AA1-8D9A-7D5C2585B153}" dt="2019-02-19T05:43:00.607" v="513" actId="20577"/>
        <pc:sldMkLst>
          <pc:docMk/>
          <pc:sldMk cId="2499665594" sldId="261"/>
        </pc:sldMkLst>
        <pc:spChg chg="mod">
          <ac:chgData name="Ooko Emmanuel" userId="3699ff1342932f2c" providerId="LiveId" clId="{725EB21C-4490-4AA1-8D9A-7D5C2585B153}" dt="2019-02-19T05:43:00.607" v="513" actId="20577"/>
          <ac:spMkLst>
            <pc:docMk/>
            <pc:sldMk cId="2499665594" sldId="261"/>
            <ac:spMk id="2" creationId="{600B8976-63A0-4627-8E67-58D8088D15FC}"/>
          </ac:spMkLst>
        </pc:spChg>
        <pc:spChg chg="mod">
          <ac:chgData name="Ooko Emmanuel" userId="3699ff1342932f2c" providerId="LiveId" clId="{725EB21C-4490-4AA1-8D9A-7D5C2585B153}" dt="2019-02-19T05:20:04.414" v="47" actId="113"/>
          <ac:spMkLst>
            <pc:docMk/>
            <pc:sldMk cId="2499665594" sldId="261"/>
            <ac:spMk id="3" creationId="{301D9C7B-3AB3-4BD1-BF21-974015E6CC28}"/>
          </ac:spMkLst>
        </pc:spChg>
        <pc:spChg chg="add">
          <ac:chgData name="Ooko Emmanuel" userId="3699ff1342932f2c" providerId="LiveId" clId="{725EB21C-4490-4AA1-8D9A-7D5C2585B153}" dt="2019-02-19T05:17:59.475" v="27" actId="26606"/>
          <ac:spMkLst>
            <pc:docMk/>
            <pc:sldMk cId="2499665594" sldId="261"/>
            <ac:spMk id="8" creationId="{3B854194-185D-494D-905C-7C7CB2E30F6E}"/>
          </ac:spMkLst>
        </pc:spChg>
        <pc:spChg chg="add">
          <ac:chgData name="Ooko Emmanuel" userId="3699ff1342932f2c" providerId="LiveId" clId="{725EB21C-4490-4AA1-8D9A-7D5C2585B153}" dt="2019-02-19T05:17:59.475" v="27" actId="26606"/>
          <ac:spMkLst>
            <pc:docMk/>
            <pc:sldMk cId="2499665594" sldId="261"/>
            <ac:spMk id="10" creationId="{B4F5FA0D-0104-4987-8241-EFF7C85B88DE}"/>
          </ac:spMkLst>
        </pc:spChg>
        <pc:picChg chg="add">
          <ac:chgData name="Ooko Emmanuel" userId="3699ff1342932f2c" providerId="LiveId" clId="{725EB21C-4490-4AA1-8D9A-7D5C2585B153}" dt="2019-02-19T05:17:59.475" v="27" actId="26606"/>
          <ac:picMkLst>
            <pc:docMk/>
            <pc:sldMk cId="2499665594" sldId="261"/>
            <ac:picMk id="12" creationId="{2897127E-6CEF-446C-BE87-93B7C46E49D1}"/>
          </ac:picMkLst>
        </pc:picChg>
      </pc:sldChg>
      <pc:sldChg chg="addSp modSp mod ord setBg">
        <pc:chgData name="Ooko Emmanuel" userId="3699ff1342932f2c" providerId="LiveId" clId="{725EB21C-4490-4AA1-8D9A-7D5C2585B153}" dt="2019-02-19T05:19:42.154" v="45" actId="20577"/>
        <pc:sldMkLst>
          <pc:docMk/>
          <pc:sldMk cId="736620698" sldId="262"/>
        </pc:sldMkLst>
        <pc:spChg chg="mod">
          <ac:chgData name="Ooko Emmanuel" userId="3699ff1342932f2c" providerId="LiveId" clId="{725EB21C-4490-4AA1-8D9A-7D5C2585B153}" dt="2019-02-19T05:18:04.870" v="28" actId="26606"/>
          <ac:spMkLst>
            <pc:docMk/>
            <pc:sldMk cId="736620698" sldId="262"/>
            <ac:spMk id="2" creationId="{923003F7-6BB7-42BD-A737-BE38B0772F9B}"/>
          </ac:spMkLst>
        </pc:spChg>
        <pc:spChg chg="mod">
          <ac:chgData name="Ooko Emmanuel" userId="3699ff1342932f2c" providerId="LiveId" clId="{725EB21C-4490-4AA1-8D9A-7D5C2585B153}" dt="2019-02-19T05:19:42.154" v="45" actId="20577"/>
          <ac:spMkLst>
            <pc:docMk/>
            <pc:sldMk cId="736620698" sldId="262"/>
            <ac:spMk id="3" creationId="{2873B067-E7C2-45B3-B211-25779121C965}"/>
          </ac:spMkLst>
        </pc:spChg>
        <pc:spChg chg="add">
          <ac:chgData name="Ooko Emmanuel" userId="3699ff1342932f2c" providerId="LiveId" clId="{725EB21C-4490-4AA1-8D9A-7D5C2585B153}" dt="2019-02-19T05:18:04.870" v="28" actId="26606"/>
          <ac:spMkLst>
            <pc:docMk/>
            <pc:sldMk cId="736620698" sldId="262"/>
            <ac:spMk id="8" creationId="{3B854194-185D-494D-905C-7C7CB2E30F6E}"/>
          </ac:spMkLst>
        </pc:spChg>
        <pc:spChg chg="add">
          <ac:chgData name="Ooko Emmanuel" userId="3699ff1342932f2c" providerId="LiveId" clId="{725EB21C-4490-4AA1-8D9A-7D5C2585B153}" dt="2019-02-19T05:18:04.870" v="28" actId="26606"/>
          <ac:spMkLst>
            <pc:docMk/>
            <pc:sldMk cId="736620698" sldId="262"/>
            <ac:spMk id="10" creationId="{B4F5FA0D-0104-4987-8241-EFF7C85B88DE}"/>
          </ac:spMkLst>
        </pc:spChg>
        <pc:picChg chg="add">
          <ac:chgData name="Ooko Emmanuel" userId="3699ff1342932f2c" providerId="LiveId" clId="{725EB21C-4490-4AA1-8D9A-7D5C2585B153}" dt="2019-02-19T05:18:04.870" v="28" actId="26606"/>
          <ac:picMkLst>
            <pc:docMk/>
            <pc:sldMk cId="736620698" sldId="262"/>
            <ac:picMk id="12" creationId="{2897127E-6CEF-446C-BE87-93B7C46E49D1}"/>
          </ac:picMkLst>
        </pc:picChg>
      </pc:sldChg>
      <pc:sldChg chg="addSp modSp mod ord setBg">
        <pc:chgData name="Ooko Emmanuel" userId="3699ff1342932f2c" providerId="LiveId" clId="{725EB21C-4490-4AA1-8D9A-7D5C2585B153}" dt="2019-02-19T05:42:54.473" v="511" actId="20577"/>
        <pc:sldMkLst>
          <pc:docMk/>
          <pc:sldMk cId="806117855" sldId="263"/>
        </pc:sldMkLst>
        <pc:spChg chg="mod">
          <ac:chgData name="Ooko Emmanuel" userId="3699ff1342932f2c" providerId="LiveId" clId="{725EB21C-4490-4AA1-8D9A-7D5C2585B153}" dt="2019-02-19T05:42:54.473" v="511" actId="20577"/>
          <ac:spMkLst>
            <pc:docMk/>
            <pc:sldMk cId="806117855" sldId="263"/>
            <ac:spMk id="2" creationId="{01CF1CAC-0D03-4253-9CA5-DD2E6C8A88E8}"/>
          </ac:spMkLst>
        </pc:spChg>
        <pc:spChg chg="mod">
          <ac:chgData name="Ooko Emmanuel" userId="3699ff1342932f2c" providerId="LiveId" clId="{725EB21C-4490-4AA1-8D9A-7D5C2585B153}" dt="2019-02-19T05:19:28.241" v="42" actId="113"/>
          <ac:spMkLst>
            <pc:docMk/>
            <pc:sldMk cId="806117855" sldId="263"/>
            <ac:spMk id="3" creationId="{B3B33956-D87E-4E48-A6CB-66411D9C4E56}"/>
          </ac:spMkLst>
        </pc:spChg>
        <pc:spChg chg="add">
          <ac:chgData name="Ooko Emmanuel" userId="3699ff1342932f2c" providerId="LiveId" clId="{725EB21C-4490-4AA1-8D9A-7D5C2585B153}" dt="2019-02-19T05:18:54.195" v="37" actId="26606"/>
          <ac:spMkLst>
            <pc:docMk/>
            <pc:sldMk cId="806117855" sldId="263"/>
            <ac:spMk id="8" creationId="{3B854194-185D-494D-905C-7C7CB2E30F6E}"/>
          </ac:spMkLst>
        </pc:spChg>
        <pc:spChg chg="add">
          <ac:chgData name="Ooko Emmanuel" userId="3699ff1342932f2c" providerId="LiveId" clId="{725EB21C-4490-4AA1-8D9A-7D5C2585B153}" dt="2019-02-19T05:18:54.195" v="37" actId="26606"/>
          <ac:spMkLst>
            <pc:docMk/>
            <pc:sldMk cId="806117855" sldId="263"/>
            <ac:spMk id="10" creationId="{B4F5FA0D-0104-4987-8241-EFF7C85B88DE}"/>
          </ac:spMkLst>
        </pc:spChg>
        <pc:picChg chg="add">
          <ac:chgData name="Ooko Emmanuel" userId="3699ff1342932f2c" providerId="LiveId" clId="{725EB21C-4490-4AA1-8D9A-7D5C2585B153}" dt="2019-02-19T05:18:54.195" v="37" actId="26606"/>
          <ac:picMkLst>
            <pc:docMk/>
            <pc:sldMk cId="806117855" sldId="263"/>
            <ac:picMk id="12" creationId="{2897127E-6CEF-446C-BE87-93B7C46E49D1}"/>
          </ac:picMkLst>
        </pc:picChg>
      </pc:sldChg>
      <pc:sldChg chg="addSp modSp mod setBg">
        <pc:chgData name="Ooko Emmanuel" userId="3699ff1342932f2c" providerId="LiveId" clId="{725EB21C-4490-4AA1-8D9A-7D5C2585B153}" dt="2019-02-19T05:43:07.284" v="515" actId="20577"/>
        <pc:sldMkLst>
          <pc:docMk/>
          <pc:sldMk cId="1518559567" sldId="264"/>
        </pc:sldMkLst>
        <pc:spChg chg="mod">
          <ac:chgData name="Ooko Emmanuel" userId="3699ff1342932f2c" providerId="LiveId" clId="{725EB21C-4490-4AA1-8D9A-7D5C2585B153}" dt="2019-02-19T05:43:07.284" v="515" actId="20577"/>
          <ac:spMkLst>
            <pc:docMk/>
            <pc:sldMk cId="1518559567" sldId="264"/>
            <ac:spMk id="2" creationId="{2517E1C2-7817-462A-841B-3FF358B31C88}"/>
          </ac:spMkLst>
        </pc:spChg>
        <pc:spChg chg="mod">
          <ac:chgData name="Ooko Emmanuel" userId="3699ff1342932f2c" providerId="LiveId" clId="{725EB21C-4490-4AA1-8D9A-7D5C2585B153}" dt="2019-02-19T05:33:42.046" v="268" actId="113"/>
          <ac:spMkLst>
            <pc:docMk/>
            <pc:sldMk cId="1518559567" sldId="264"/>
            <ac:spMk id="3" creationId="{0F41DD18-A59E-4B62-8D0B-4117D4925A21}"/>
          </ac:spMkLst>
        </pc:spChg>
        <pc:spChg chg="add">
          <ac:chgData name="Ooko Emmanuel" userId="3699ff1342932f2c" providerId="LiveId" clId="{725EB21C-4490-4AA1-8D9A-7D5C2585B153}" dt="2019-02-19T05:33:30.708" v="266" actId="26606"/>
          <ac:spMkLst>
            <pc:docMk/>
            <pc:sldMk cId="1518559567" sldId="264"/>
            <ac:spMk id="8" creationId="{3B854194-185D-494D-905C-7C7CB2E30F6E}"/>
          </ac:spMkLst>
        </pc:spChg>
        <pc:spChg chg="add">
          <ac:chgData name="Ooko Emmanuel" userId="3699ff1342932f2c" providerId="LiveId" clId="{725EB21C-4490-4AA1-8D9A-7D5C2585B153}" dt="2019-02-19T05:33:30.708" v="266" actId="26606"/>
          <ac:spMkLst>
            <pc:docMk/>
            <pc:sldMk cId="1518559567" sldId="264"/>
            <ac:spMk id="10" creationId="{B4F5FA0D-0104-4987-8241-EFF7C85B88DE}"/>
          </ac:spMkLst>
        </pc:spChg>
        <pc:picChg chg="add">
          <ac:chgData name="Ooko Emmanuel" userId="3699ff1342932f2c" providerId="LiveId" clId="{725EB21C-4490-4AA1-8D9A-7D5C2585B153}" dt="2019-02-19T05:33:30.708" v="266" actId="26606"/>
          <ac:picMkLst>
            <pc:docMk/>
            <pc:sldMk cId="1518559567" sldId="264"/>
            <ac:picMk id="12" creationId="{2897127E-6CEF-446C-BE87-93B7C46E49D1}"/>
          </ac:picMkLst>
        </pc:picChg>
      </pc:sldChg>
      <pc:sldChg chg="addSp modSp mod setBg setClrOvrMap">
        <pc:chgData name="Ooko Emmanuel" userId="3699ff1342932f2c" providerId="LiveId" clId="{725EB21C-4490-4AA1-8D9A-7D5C2585B153}" dt="2019-02-19T05:35:30.386" v="316" actId="255"/>
        <pc:sldMkLst>
          <pc:docMk/>
          <pc:sldMk cId="1984458444" sldId="265"/>
        </pc:sldMkLst>
        <pc:spChg chg="mod ord">
          <ac:chgData name="Ooko Emmanuel" userId="3699ff1342932f2c" providerId="LiveId" clId="{725EB21C-4490-4AA1-8D9A-7D5C2585B153}" dt="2019-02-19T05:35:30.386" v="316" actId="255"/>
          <ac:spMkLst>
            <pc:docMk/>
            <pc:sldMk cId="1984458444" sldId="265"/>
            <ac:spMk id="2" creationId="{5EB4F4F4-E0BF-46D6-B6FF-4151C51B4F06}"/>
          </ac:spMkLst>
        </pc:spChg>
        <pc:spChg chg="mod">
          <ac:chgData name="Ooko Emmanuel" userId="3699ff1342932f2c" providerId="LiveId" clId="{725EB21C-4490-4AA1-8D9A-7D5C2585B153}" dt="2019-02-19T05:35:14.951" v="315" actId="26606"/>
          <ac:spMkLst>
            <pc:docMk/>
            <pc:sldMk cId="1984458444" sldId="265"/>
            <ac:spMk id="3" creationId="{B388B42E-5C84-47E3-AEC1-FB5A4013AA71}"/>
          </ac:spMkLst>
        </pc:spChg>
        <pc:spChg chg="add">
          <ac:chgData name="Ooko Emmanuel" userId="3699ff1342932f2c" providerId="LiveId" clId="{725EB21C-4490-4AA1-8D9A-7D5C2585B153}" dt="2019-02-19T05:35:14.951" v="315" actId="26606"/>
          <ac:spMkLst>
            <pc:docMk/>
            <pc:sldMk cId="1984458444" sldId="265"/>
            <ac:spMk id="13" creationId="{053FB2EE-284F-4C87-AB3D-BBF87A9FAB97}"/>
          </ac:spMkLst>
        </pc:spChg>
        <pc:grpChg chg="add">
          <ac:chgData name="Ooko Emmanuel" userId="3699ff1342932f2c" providerId="LiveId" clId="{725EB21C-4490-4AA1-8D9A-7D5C2585B153}" dt="2019-02-19T05:35:14.951" v="315" actId="26606"/>
          <ac:grpSpMkLst>
            <pc:docMk/>
            <pc:sldMk cId="1984458444" sldId="265"/>
            <ac:grpSpMk id="8" creationId="{D2C4BFA1-2075-4901-9E24-E41D1FDD51FD}"/>
          </ac:grpSpMkLst>
        </pc:grpChg>
      </pc:sldChg>
      <pc:sldChg chg="addSp delSp modSp add mod setBg">
        <pc:chgData name="Ooko Emmanuel" userId="3699ff1342932f2c" providerId="LiveId" clId="{725EB21C-4490-4AA1-8D9A-7D5C2585B153}" dt="2019-02-19T05:17:11.691" v="18" actId="26606"/>
        <pc:sldMkLst>
          <pc:docMk/>
          <pc:sldMk cId="1696219585" sldId="274"/>
        </pc:sldMkLst>
        <pc:spChg chg="del">
          <ac:chgData name="Ooko Emmanuel" userId="3699ff1342932f2c" providerId="LiveId" clId="{725EB21C-4490-4AA1-8D9A-7D5C2585B153}" dt="2019-02-19T05:17:07.153" v="17"/>
          <ac:spMkLst>
            <pc:docMk/>
            <pc:sldMk cId="1696219585" sldId="274"/>
            <ac:spMk id="2" creationId="{276CBD2B-8D11-47C7-AB2D-4970412DBCBF}"/>
          </ac:spMkLst>
        </pc:spChg>
        <pc:spChg chg="del">
          <ac:chgData name="Ooko Emmanuel" userId="3699ff1342932f2c" providerId="LiveId" clId="{725EB21C-4490-4AA1-8D9A-7D5C2585B153}" dt="2019-02-19T05:17:07.153" v="17"/>
          <ac:spMkLst>
            <pc:docMk/>
            <pc:sldMk cId="1696219585" sldId="274"/>
            <ac:spMk id="3" creationId="{3B5D9E23-F065-4850-B69A-36DF17C3417F}"/>
          </ac:spMkLst>
        </pc:spChg>
        <pc:picChg chg="add mod">
          <ac:chgData name="Ooko Emmanuel" userId="3699ff1342932f2c" providerId="LiveId" clId="{725EB21C-4490-4AA1-8D9A-7D5C2585B153}" dt="2019-02-19T05:17:11.691" v="18" actId="26606"/>
          <ac:picMkLst>
            <pc:docMk/>
            <pc:sldMk cId="1696219585" sldId="274"/>
            <ac:picMk id="4" creationId="{A2A6F5CE-2634-49D8-AA30-8A2C50D9A00B}"/>
          </ac:picMkLst>
        </pc:picChg>
      </pc:sldChg>
      <pc:sldChg chg="addSp delSp modSp add mod setBg">
        <pc:chgData name="Ooko Emmanuel" userId="3699ff1342932f2c" providerId="LiveId" clId="{725EB21C-4490-4AA1-8D9A-7D5C2585B153}" dt="2019-02-19T05:20:54.992" v="67" actId="26606"/>
        <pc:sldMkLst>
          <pc:docMk/>
          <pc:sldMk cId="169111517" sldId="275"/>
        </pc:sldMkLst>
        <pc:spChg chg="add del mod">
          <ac:chgData name="Ooko Emmanuel" userId="3699ff1342932f2c" providerId="LiveId" clId="{725EB21C-4490-4AA1-8D9A-7D5C2585B153}" dt="2019-02-19T05:20:25.764" v="50"/>
          <ac:spMkLst>
            <pc:docMk/>
            <pc:sldMk cId="169111517" sldId="275"/>
            <ac:spMk id="2" creationId="{355D6820-6E30-4853-B4F1-6D65C04E5830}"/>
          </ac:spMkLst>
        </pc:spChg>
        <pc:spChg chg="add del mod">
          <ac:chgData name="Ooko Emmanuel" userId="3699ff1342932f2c" providerId="LiveId" clId="{725EB21C-4490-4AA1-8D9A-7D5C2585B153}" dt="2019-02-19T05:20:25.764" v="50"/>
          <ac:spMkLst>
            <pc:docMk/>
            <pc:sldMk cId="169111517" sldId="275"/>
            <ac:spMk id="3" creationId="{3107B899-6DA7-4D6D-83A8-5FAB28A157D6}"/>
          </ac:spMkLst>
        </pc:spChg>
        <pc:spChg chg="add mod">
          <ac:chgData name="Ooko Emmanuel" userId="3699ff1342932f2c" providerId="LiveId" clId="{725EB21C-4490-4AA1-8D9A-7D5C2585B153}" dt="2019-02-19T05:20:54.992" v="67" actId="26606"/>
          <ac:spMkLst>
            <pc:docMk/>
            <pc:sldMk cId="169111517" sldId="275"/>
            <ac:spMk id="4" creationId="{6AB51620-4218-4243-81E6-1BF66ADC1D78}"/>
          </ac:spMkLst>
        </pc:spChg>
        <pc:spChg chg="add">
          <ac:chgData name="Ooko Emmanuel" userId="3699ff1342932f2c" providerId="LiveId" clId="{725EB21C-4490-4AA1-8D9A-7D5C2585B153}" dt="2019-02-19T05:20:54.992" v="67" actId="26606"/>
          <ac:spMkLst>
            <pc:docMk/>
            <pc:sldMk cId="169111517" sldId="275"/>
            <ac:spMk id="9" creationId="{23962611-DFD5-4092-AAFD-559E3DFCE2C9}"/>
          </ac:spMkLst>
        </pc:spChg>
        <pc:picChg chg="add">
          <ac:chgData name="Ooko Emmanuel" userId="3699ff1342932f2c" providerId="LiveId" clId="{725EB21C-4490-4AA1-8D9A-7D5C2585B153}" dt="2019-02-19T05:20:54.992" v="67" actId="26606"/>
          <ac:picMkLst>
            <pc:docMk/>
            <pc:sldMk cId="169111517" sldId="275"/>
            <ac:picMk id="11" creationId="{2270F1FA-0425-408F-9861-80BF5AFB276D}"/>
          </ac:picMkLst>
        </pc:picChg>
      </pc:sldChg>
      <pc:sldChg chg="addSp modSp add mod setBg">
        <pc:chgData name="Ooko Emmanuel" userId="3699ff1342932f2c" providerId="LiveId" clId="{725EB21C-4490-4AA1-8D9A-7D5C2585B153}" dt="2019-02-19T05:44:07.198" v="529" actId="20577"/>
        <pc:sldMkLst>
          <pc:docMk/>
          <pc:sldMk cId="1796753276" sldId="276"/>
        </pc:sldMkLst>
        <pc:spChg chg="mod">
          <ac:chgData name="Ooko Emmanuel" userId="3699ff1342932f2c" providerId="LiveId" clId="{725EB21C-4490-4AA1-8D9A-7D5C2585B153}" dt="2019-02-19T05:43:23.231" v="516" actId="26606"/>
          <ac:spMkLst>
            <pc:docMk/>
            <pc:sldMk cId="1796753276" sldId="276"/>
            <ac:spMk id="2" creationId="{1DB2F4ED-DDC1-494B-BCE6-FA06C00512D4}"/>
          </ac:spMkLst>
        </pc:spChg>
        <pc:spChg chg="mod">
          <ac:chgData name="Ooko Emmanuel" userId="3699ff1342932f2c" providerId="LiveId" clId="{725EB21C-4490-4AA1-8D9A-7D5C2585B153}" dt="2019-02-19T05:44:07.198" v="529" actId="20577"/>
          <ac:spMkLst>
            <pc:docMk/>
            <pc:sldMk cId="1796753276" sldId="276"/>
            <ac:spMk id="3" creationId="{F531F7F3-8B22-4A24-B2C5-4AE88DD76984}"/>
          </ac:spMkLst>
        </pc:spChg>
        <pc:spChg chg="add">
          <ac:chgData name="Ooko Emmanuel" userId="3699ff1342932f2c" providerId="LiveId" clId="{725EB21C-4490-4AA1-8D9A-7D5C2585B153}" dt="2019-02-19T05:43:23.231" v="516" actId="26606"/>
          <ac:spMkLst>
            <pc:docMk/>
            <pc:sldMk cId="1796753276" sldId="276"/>
            <ac:spMk id="8" creationId="{3B854194-185D-494D-905C-7C7CB2E30F6E}"/>
          </ac:spMkLst>
        </pc:spChg>
        <pc:spChg chg="add">
          <ac:chgData name="Ooko Emmanuel" userId="3699ff1342932f2c" providerId="LiveId" clId="{725EB21C-4490-4AA1-8D9A-7D5C2585B153}" dt="2019-02-19T05:43:23.231" v="516" actId="26606"/>
          <ac:spMkLst>
            <pc:docMk/>
            <pc:sldMk cId="1796753276" sldId="276"/>
            <ac:spMk id="10" creationId="{B4F5FA0D-0104-4987-8241-EFF7C85B88DE}"/>
          </ac:spMkLst>
        </pc:spChg>
        <pc:picChg chg="add">
          <ac:chgData name="Ooko Emmanuel" userId="3699ff1342932f2c" providerId="LiveId" clId="{725EB21C-4490-4AA1-8D9A-7D5C2585B153}" dt="2019-02-19T05:43:23.231" v="516" actId="26606"/>
          <ac:picMkLst>
            <pc:docMk/>
            <pc:sldMk cId="1796753276" sldId="276"/>
            <ac:picMk id="12" creationId="{2897127E-6CEF-446C-BE87-93B7C46E49D1}"/>
          </ac:picMkLst>
        </pc:picChg>
      </pc:sldChg>
    </pc:docChg>
  </pc:docChgLst>
  <pc:docChgLst>
    <pc:chgData name="Ooko Emmanuel" userId="3699ff1342932f2c" providerId="LiveId" clId="{31A24CF8-696E-4BDC-9C0D-0F6922FE5DDE}"/>
    <pc:docChg chg="custSel delSld">
      <pc:chgData name="Ooko Emmanuel" userId="3699ff1342932f2c" providerId="LiveId" clId="{31A24CF8-696E-4BDC-9C0D-0F6922FE5DDE}" dt="2019-02-19T17:10:45.997" v="17" actId="2696"/>
      <pc:docMkLst>
        <pc:docMk/>
      </pc:docMkLst>
      <pc:sldChg chg="del">
        <pc:chgData name="Ooko Emmanuel" userId="3699ff1342932f2c" providerId="LiveId" clId="{31A24CF8-696E-4BDC-9C0D-0F6922FE5DDE}" dt="2019-02-19T17:09:35.192" v="10" actId="2696"/>
        <pc:sldMkLst>
          <pc:docMk/>
          <pc:sldMk cId="870975482" sldId="256"/>
        </pc:sldMkLst>
      </pc:sldChg>
      <pc:sldChg chg="del">
        <pc:chgData name="Ooko Emmanuel" userId="3699ff1342932f2c" providerId="LiveId" clId="{31A24CF8-696E-4BDC-9C0D-0F6922FE5DDE}" dt="2019-02-19T17:09:35.161" v="4" actId="2696"/>
        <pc:sldMkLst>
          <pc:docMk/>
          <pc:sldMk cId="4205158669" sldId="257"/>
        </pc:sldMkLst>
      </pc:sldChg>
      <pc:sldChg chg="del">
        <pc:chgData name="Ooko Emmanuel" userId="3699ff1342932f2c" providerId="LiveId" clId="{31A24CF8-696E-4BDC-9C0D-0F6922FE5DDE}" dt="2019-02-19T17:09:35.146" v="0" actId="2696"/>
        <pc:sldMkLst>
          <pc:docMk/>
          <pc:sldMk cId="1200268653" sldId="259"/>
        </pc:sldMkLst>
      </pc:sldChg>
      <pc:sldChg chg="del">
        <pc:chgData name="Ooko Emmanuel" userId="3699ff1342932f2c" providerId="LiveId" clId="{31A24CF8-696E-4BDC-9C0D-0F6922FE5DDE}" dt="2019-02-19T17:10:15.095" v="15" actId="2696"/>
        <pc:sldMkLst>
          <pc:docMk/>
          <pc:sldMk cId="736620698" sldId="262"/>
        </pc:sldMkLst>
      </pc:sldChg>
      <pc:sldChg chg="del">
        <pc:chgData name="Ooko Emmanuel" userId="3699ff1342932f2c" providerId="LiveId" clId="{31A24CF8-696E-4BDC-9C0D-0F6922FE5DDE}" dt="2019-02-19T17:10:15.079" v="13" actId="2696"/>
        <pc:sldMkLst>
          <pc:docMk/>
          <pc:sldMk cId="1518559567" sldId="264"/>
        </pc:sldMkLst>
      </pc:sldChg>
      <pc:sldChg chg="del">
        <pc:chgData name="Ooko Emmanuel" userId="3699ff1342932f2c" providerId="LiveId" clId="{31A24CF8-696E-4BDC-9C0D-0F6922FE5DDE}" dt="2019-02-19T17:10:45.997" v="17" actId="2696"/>
        <pc:sldMkLst>
          <pc:docMk/>
          <pc:sldMk cId="1984458444" sldId="265"/>
        </pc:sldMkLst>
      </pc:sldChg>
      <pc:sldChg chg="del">
        <pc:chgData name="Ooko Emmanuel" userId="3699ff1342932f2c" providerId="LiveId" clId="{31A24CF8-696E-4BDC-9C0D-0F6922FE5DDE}" dt="2019-02-19T17:09:35.177" v="7" actId="2696"/>
        <pc:sldMkLst>
          <pc:docMk/>
          <pc:sldMk cId="3442880529" sldId="266"/>
        </pc:sldMkLst>
      </pc:sldChg>
      <pc:sldChg chg="del">
        <pc:chgData name="Ooko Emmanuel" userId="3699ff1342932f2c" providerId="LiveId" clId="{31A24CF8-696E-4BDC-9C0D-0F6922FE5DDE}" dt="2019-02-19T17:09:35.177" v="8" actId="2696"/>
        <pc:sldMkLst>
          <pc:docMk/>
          <pc:sldMk cId="1660319422" sldId="267"/>
        </pc:sldMkLst>
      </pc:sldChg>
      <pc:sldChg chg="del">
        <pc:chgData name="Ooko Emmanuel" userId="3699ff1342932f2c" providerId="LiveId" clId="{31A24CF8-696E-4BDC-9C0D-0F6922FE5DDE}" dt="2019-02-19T17:09:35.177" v="6" actId="2696"/>
        <pc:sldMkLst>
          <pc:docMk/>
          <pc:sldMk cId="2483433323" sldId="269"/>
        </pc:sldMkLst>
      </pc:sldChg>
      <pc:sldChg chg="del">
        <pc:chgData name="Ooko Emmanuel" userId="3699ff1342932f2c" providerId="LiveId" clId="{31A24CF8-696E-4BDC-9C0D-0F6922FE5DDE}" dt="2019-02-19T17:09:35.161" v="5" actId="2696"/>
        <pc:sldMkLst>
          <pc:docMk/>
          <pc:sldMk cId="765022589" sldId="270"/>
        </pc:sldMkLst>
      </pc:sldChg>
      <pc:sldChg chg="del">
        <pc:chgData name="Ooko Emmanuel" userId="3699ff1342932f2c" providerId="LiveId" clId="{31A24CF8-696E-4BDC-9C0D-0F6922FE5DDE}" dt="2019-02-19T17:09:35.161" v="3" actId="2696"/>
        <pc:sldMkLst>
          <pc:docMk/>
          <pc:sldMk cId="2341410500" sldId="271"/>
        </pc:sldMkLst>
      </pc:sldChg>
      <pc:sldChg chg="del">
        <pc:chgData name="Ooko Emmanuel" userId="3699ff1342932f2c" providerId="LiveId" clId="{31A24CF8-696E-4BDC-9C0D-0F6922FE5DDE}" dt="2019-02-19T17:09:35.161" v="2" actId="2696"/>
        <pc:sldMkLst>
          <pc:docMk/>
          <pc:sldMk cId="3226909652" sldId="272"/>
        </pc:sldMkLst>
      </pc:sldChg>
      <pc:sldChg chg="del">
        <pc:chgData name="Ooko Emmanuel" userId="3699ff1342932f2c" providerId="LiveId" clId="{31A24CF8-696E-4BDC-9C0D-0F6922FE5DDE}" dt="2019-02-19T17:09:35.161" v="1" actId="2696"/>
        <pc:sldMkLst>
          <pc:docMk/>
          <pc:sldMk cId="1615857149" sldId="273"/>
        </pc:sldMkLst>
      </pc:sldChg>
      <pc:sldChg chg="del">
        <pc:chgData name="Ooko Emmanuel" userId="3699ff1342932f2c" providerId="LiveId" clId="{31A24CF8-696E-4BDC-9C0D-0F6922FE5DDE}" dt="2019-02-19T17:09:56.665" v="12" actId="2696"/>
        <pc:sldMkLst>
          <pc:docMk/>
          <pc:sldMk cId="1696219585" sldId="274"/>
        </pc:sldMkLst>
      </pc:sldChg>
      <pc:sldChg chg="del">
        <pc:chgData name="Ooko Emmanuel" userId="3699ff1342932f2c" providerId="LiveId" clId="{31A24CF8-696E-4BDC-9C0D-0F6922FE5DDE}" dt="2019-02-19T17:10:15.095" v="16" actId="2696"/>
        <pc:sldMkLst>
          <pc:docMk/>
          <pc:sldMk cId="169111517" sldId="275"/>
        </pc:sldMkLst>
      </pc:sldChg>
      <pc:sldChg chg="del">
        <pc:chgData name="Ooko Emmanuel" userId="3699ff1342932f2c" providerId="LiveId" clId="{31A24CF8-696E-4BDC-9C0D-0F6922FE5DDE}" dt="2019-02-19T17:10:15.079" v="14" actId="2696"/>
        <pc:sldMkLst>
          <pc:docMk/>
          <pc:sldMk cId="1796753276" sldId="276"/>
        </pc:sldMkLst>
      </pc:sldChg>
      <pc:sldChg chg="del">
        <pc:chgData name="Ooko Emmanuel" userId="3699ff1342932f2c" providerId="LiveId" clId="{31A24CF8-696E-4BDC-9C0D-0F6922FE5DDE}" dt="2019-02-19T17:09:35.177" v="9" actId="2696"/>
        <pc:sldMkLst>
          <pc:docMk/>
          <pc:sldMk cId="1396747958" sldId="284"/>
        </pc:sldMkLst>
      </pc:sldChg>
      <pc:sldChg chg="del">
        <pc:chgData name="Ooko Emmanuel" userId="3699ff1342932f2c" providerId="LiveId" clId="{31A24CF8-696E-4BDC-9C0D-0F6922FE5DDE}" dt="2019-02-19T17:09:56.665" v="11" actId="2696"/>
        <pc:sldMkLst>
          <pc:docMk/>
          <pc:sldMk cId="4018199808" sldId="285"/>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B5CC7-AC29-4FC4-8842-CAB5CFCD6F8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9DCB4880-4D05-46B2-84CC-D8A8AFAE52A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FDCAAAB9-E419-4F87-A23F-2A2C67B345AA}"/>
              </a:ext>
            </a:extLst>
          </p:cNvPr>
          <p:cNvSpPr>
            <a:spLocks noGrp="1"/>
          </p:cNvSpPr>
          <p:nvPr>
            <p:ph type="dt" sz="half" idx="10"/>
          </p:nvPr>
        </p:nvSpPr>
        <p:spPr/>
        <p:txBody>
          <a:bodyPr/>
          <a:lstStyle/>
          <a:p>
            <a:fld id="{1781BE77-4159-4A2D-924B-86B07DF3EEF5}" type="datetimeFigureOut">
              <a:rPr lang="en-GB" smtClean="0"/>
              <a:t>19/02/2019</a:t>
            </a:fld>
            <a:endParaRPr lang="en-GB"/>
          </a:p>
        </p:txBody>
      </p:sp>
      <p:sp>
        <p:nvSpPr>
          <p:cNvPr id="5" name="Footer Placeholder 4">
            <a:extLst>
              <a:ext uri="{FF2B5EF4-FFF2-40B4-BE49-F238E27FC236}">
                <a16:creationId xmlns:a16="http://schemas.microsoft.com/office/drawing/2014/main" id="{185E5674-B34F-42FD-AD17-00AB852CE01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4747FAD-1F95-4A63-A29E-962FBAEB38CF}"/>
              </a:ext>
            </a:extLst>
          </p:cNvPr>
          <p:cNvSpPr>
            <a:spLocks noGrp="1"/>
          </p:cNvSpPr>
          <p:nvPr>
            <p:ph type="sldNum" sz="quarter" idx="12"/>
          </p:nvPr>
        </p:nvSpPr>
        <p:spPr/>
        <p:txBody>
          <a:bodyPr/>
          <a:lstStyle/>
          <a:p>
            <a:fld id="{025A11D8-C97F-4D78-A261-986A893F96C8}" type="slidenum">
              <a:rPr lang="en-GB" smtClean="0"/>
              <a:t>‹#›</a:t>
            </a:fld>
            <a:endParaRPr lang="en-GB"/>
          </a:p>
        </p:txBody>
      </p:sp>
    </p:spTree>
    <p:extLst>
      <p:ext uri="{BB962C8B-B14F-4D97-AF65-F5344CB8AC3E}">
        <p14:creationId xmlns:p14="http://schemas.microsoft.com/office/powerpoint/2010/main" val="40709068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36975-6C4E-4E6C-B06E-CF9FA10290EC}"/>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506316F-49AE-485B-8251-D2AB4126713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16F8499-DF26-4CE9-93B5-240DA1B5308C}"/>
              </a:ext>
            </a:extLst>
          </p:cNvPr>
          <p:cNvSpPr>
            <a:spLocks noGrp="1"/>
          </p:cNvSpPr>
          <p:nvPr>
            <p:ph type="dt" sz="half" idx="10"/>
          </p:nvPr>
        </p:nvSpPr>
        <p:spPr/>
        <p:txBody>
          <a:bodyPr/>
          <a:lstStyle/>
          <a:p>
            <a:fld id="{1781BE77-4159-4A2D-924B-86B07DF3EEF5}" type="datetimeFigureOut">
              <a:rPr lang="en-GB" smtClean="0"/>
              <a:t>19/02/2019</a:t>
            </a:fld>
            <a:endParaRPr lang="en-GB"/>
          </a:p>
        </p:txBody>
      </p:sp>
      <p:sp>
        <p:nvSpPr>
          <p:cNvPr id="5" name="Footer Placeholder 4">
            <a:extLst>
              <a:ext uri="{FF2B5EF4-FFF2-40B4-BE49-F238E27FC236}">
                <a16:creationId xmlns:a16="http://schemas.microsoft.com/office/drawing/2014/main" id="{88598812-8221-4568-BEDD-74946F18B00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EB2BF11-B3F2-4458-9F12-5F7AB0D64921}"/>
              </a:ext>
            </a:extLst>
          </p:cNvPr>
          <p:cNvSpPr>
            <a:spLocks noGrp="1"/>
          </p:cNvSpPr>
          <p:nvPr>
            <p:ph type="sldNum" sz="quarter" idx="12"/>
          </p:nvPr>
        </p:nvSpPr>
        <p:spPr/>
        <p:txBody>
          <a:bodyPr/>
          <a:lstStyle/>
          <a:p>
            <a:fld id="{025A11D8-C97F-4D78-A261-986A893F96C8}" type="slidenum">
              <a:rPr lang="en-GB" smtClean="0"/>
              <a:t>‹#›</a:t>
            </a:fld>
            <a:endParaRPr lang="en-GB"/>
          </a:p>
        </p:txBody>
      </p:sp>
    </p:spTree>
    <p:extLst>
      <p:ext uri="{BB962C8B-B14F-4D97-AF65-F5344CB8AC3E}">
        <p14:creationId xmlns:p14="http://schemas.microsoft.com/office/powerpoint/2010/main" val="20641650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2F18B28-2E96-4423-946A-C84C317210F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3A4BD76-BE50-4E8A-AA9D-C547AC991C2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F6F6BEE-35B3-4D21-A894-F82E34EC74CF}"/>
              </a:ext>
            </a:extLst>
          </p:cNvPr>
          <p:cNvSpPr>
            <a:spLocks noGrp="1"/>
          </p:cNvSpPr>
          <p:nvPr>
            <p:ph type="dt" sz="half" idx="10"/>
          </p:nvPr>
        </p:nvSpPr>
        <p:spPr/>
        <p:txBody>
          <a:bodyPr/>
          <a:lstStyle/>
          <a:p>
            <a:fld id="{1781BE77-4159-4A2D-924B-86B07DF3EEF5}" type="datetimeFigureOut">
              <a:rPr lang="en-GB" smtClean="0"/>
              <a:t>19/02/2019</a:t>
            </a:fld>
            <a:endParaRPr lang="en-GB"/>
          </a:p>
        </p:txBody>
      </p:sp>
      <p:sp>
        <p:nvSpPr>
          <p:cNvPr id="5" name="Footer Placeholder 4">
            <a:extLst>
              <a:ext uri="{FF2B5EF4-FFF2-40B4-BE49-F238E27FC236}">
                <a16:creationId xmlns:a16="http://schemas.microsoft.com/office/drawing/2014/main" id="{B1FED7FE-40CB-4904-9369-D67B219CF67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C41DD01-1677-4B1C-A616-90D823A44668}"/>
              </a:ext>
            </a:extLst>
          </p:cNvPr>
          <p:cNvSpPr>
            <a:spLocks noGrp="1"/>
          </p:cNvSpPr>
          <p:nvPr>
            <p:ph type="sldNum" sz="quarter" idx="12"/>
          </p:nvPr>
        </p:nvSpPr>
        <p:spPr/>
        <p:txBody>
          <a:bodyPr/>
          <a:lstStyle/>
          <a:p>
            <a:fld id="{025A11D8-C97F-4D78-A261-986A893F96C8}" type="slidenum">
              <a:rPr lang="en-GB" smtClean="0"/>
              <a:t>‹#›</a:t>
            </a:fld>
            <a:endParaRPr lang="en-GB"/>
          </a:p>
        </p:txBody>
      </p:sp>
    </p:spTree>
    <p:extLst>
      <p:ext uri="{BB962C8B-B14F-4D97-AF65-F5344CB8AC3E}">
        <p14:creationId xmlns:p14="http://schemas.microsoft.com/office/powerpoint/2010/main" val="3233968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1FB58-5996-4E15-A39C-3530DB37647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F9DD7A9-072B-4CAF-9E4D-761F115C497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542438F-CAEA-40F3-B214-DCA17ACD1E26}"/>
              </a:ext>
            </a:extLst>
          </p:cNvPr>
          <p:cNvSpPr>
            <a:spLocks noGrp="1"/>
          </p:cNvSpPr>
          <p:nvPr>
            <p:ph type="dt" sz="half" idx="10"/>
          </p:nvPr>
        </p:nvSpPr>
        <p:spPr/>
        <p:txBody>
          <a:bodyPr/>
          <a:lstStyle/>
          <a:p>
            <a:fld id="{1781BE77-4159-4A2D-924B-86B07DF3EEF5}" type="datetimeFigureOut">
              <a:rPr lang="en-GB" smtClean="0"/>
              <a:t>19/02/2019</a:t>
            </a:fld>
            <a:endParaRPr lang="en-GB"/>
          </a:p>
        </p:txBody>
      </p:sp>
      <p:sp>
        <p:nvSpPr>
          <p:cNvPr id="5" name="Footer Placeholder 4">
            <a:extLst>
              <a:ext uri="{FF2B5EF4-FFF2-40B4-BE49-F238E27FC236}">
                <a16:creationId xmlns:a16="http://schemas.microsoft.com/office/drawing/2014/main" id="{73FD7E8B-7CDC-4755-B1E0-7517012A225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2DB80EF-B1FC-4C84-B2A4-CEC47F093E54}"/>
              </a:ext>
            </a:extLst>
          </p:cNvPr>
          <p:cNvSpPr>
            <a:spLocks noGrp="1"/>
          </p:cNvSpPr>
          <p:nvPr>
            <p:ph type="sldNum" sz="quarter" idx="12"/>
          </p:nvPr>
        </p:nvSpPr>
        <p:spPr/>
        <p:txBody>
          <a:bodyPr/>
          <a:lstStyle/>
          <a:p>
            <a:fld id="{025A11D8-C97F-4D78-A261-986A893F96C8}" type="slidenum">
              <a:rPr lang="en-GB" smtClean="0"/>
              <a:t>‹#›</a:t>
            </a:fld>
            <a:endParaRPr lang="en-GB"/>
          </a:p>
        </p:txBody>
      </p:sp>
    </p:spTree>
    <p:extLst>
      <p:ext uri="{BB962C8B-B14F-4D97-AF65-F5344CB8AC3E}">
        <p14:creationId xmlns:p14="http://schemas.microsoft.com/office/powerpoint/2010/main" val="2705938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3D5F4-D981-46FD-B6CE-9CC780C156E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09FED79D-29FF-425B-8407-984A46F9935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EC91655-BA69-4B4D-B35C-23E58AF72C1A}"/>
              </a:ext>
            </a:extLst>
          </p:cNvPr>
          <p:cNvSpPr>
            <a:spLocks noGrp="1"/>
          </p:cNvSpPr>
          <p:nvPr>
            <p:ph type="dt" sz="half" idx="10"/>
          </p:nvPr>
        </p:nvSpPr>
        <p:spPr/>
        <p:txBody>
          <a:bodyPr/>
          <a:lstStyle/>
          <a:p>
            <a:fld id="{1781BE77-4159-4A2D-924B-86B07DF3EEF5}" type="datetimeFigureOut">
              <a:rPr lang="en-GB" smtClean="0"/>
              <a:t>19/02/2019</a:t>
            </a:fld>
            <a:endParaRPr lang="en-GB"/>
          </a:p>
        </p:txBody>
      </p:sp>
      <p:sp>
        <p:nvSpPr>
          <p:cNvPr id="5" name="Footer Placeholder 4">
            <a:extLst>
              <a:ext uri="{FF2B5EF4-FFF2-40B4-BE49-F238E27FC236}">
                <a16:creationId xmlns:a16="http://schemas.microsoft.com/office/drawing/2014/main" id="{7BCFDDC5-5F2B-409E-9705-34E3CF317BF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89A618F-7231-47E3-9260-074D91838406}"/>
              </a:ext>
            </a:extLst>
          </p:cNvPr>
          <p:cNvSpPr>
            <a:spLocks noGrp="1"/>
          </p:cNvSpPr>
          <p:nvPr>
            <p:ph type="sldNum" sz="quarter" idx="12"/>
          </p:nvPr>
        </p:nvSpPr>
        <p:spPr/>
        <p:txBody>
          <a:bodyPr/>
          <a:lstStyle/>
          <a:p>
            <a:fld id="{025A11D8-C97F-4D78-A261-986A893F96C8}" type="slidenum">
              <a:rPr lang="en-GB" smtClean="0"/>
              <a:t>‹#›</a:t>
            </a:fld>
            <a:endParaRPr lang="en-GB"/>
          </a:p>
        </p:txBody>
      </p:sp>
    </p:spTree>
    <p:extLst>
      <p:ext uri="{BB962C8B-B14F-4D97-AF65-F5344CB8AC3E}">
        <p14:creationId xmlns:p14="http://schemas.microsoft.com/office/powerpoint/2010/main" val="38512747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6A9EF-4039-4998-98A6-C57F6B00C03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8326092-21EE-4C56-BA67-EF4E499042D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79D51BCB-FDEE-4213-94FB-D5B56B21599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464C6FD9-447C-4EDE-AD9D-AF1B55AC279A}"/>
              </a:ext>
            </a:extLst>
          </p:cNvPr>
          <p:cNvSpPr>
            <a:spLocks noGrp="1"/>
          </p:cNvSpPr>
          <p:nvPr>
            <p:ph type="dt" sz="half" idx="10"/>
          </p:nvPr>
        </p:nvSpPr>
        <p:spPr/>
        <p:txBody>
          <a:bodyPr/>
          <a:lstStyle/>
          <a:p>
            <a:fld id="{1781BE77-4159-4A2D-924B-86B07DF3EEF5}" type="datetimeFigureOut">
              <a:rPr lang="en-GB" smtClean="0"/>
              <a:t>19/02/2019</a:t>
            </a:fld>
            <a:endParaRPr lang="en-GB"/>
          </a:p>
        </p:txBody>
      </p:sp>
      <p:sp>
        <p:nvSpPr>
          <p:cNvPr id="6" name="Footer Placeholder 5">
            <a:extLst>
              <a:ext uri="{FF2B5EF4-FFF2-40B4-BE49-F238E27FC236}">
                <a16:creationId xmlns:a16="http://schemas.microsoft.com/office/drawing/2014/main" id="{3964AD9C-65F2-419A-9F00-B3A4CA595B7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16C5641-DC10-44E7-B959-A901FB21909E}"/>
              </a:ext>
            </a:extLst>
          </p:cNvPr>
          <p:cNvSpPr>
            <a:spLocks noGrp="1"/>
          </p:cNvSpPr>
          <p:nvPr>
            <p:ph type="sldNum" sz="quarter" idx="12"/>
          </p:nvPr>
        </p:nvSpPr>
        <p:spPr/>
        <p:txBody>
          <a:bodyPr/>
          <a:lstStyle/>
          <a:p>
            <a:fld id="{025A11D8-C97F-4D78-A261-986A893F96C8}" type="slidenum">
              <a:rPr lang="en-GB" smtClean="0"/>
              <a:t>‹#›</a:t>
            </a:fld>
            <a:endParaRPr lang="en-GB"/>
          </a:p>
        </p:txBody>
      </p:sp>
    </p:spTree>
    <p:extLst>
      <p:ext uri="{BB962C8B-B14F-4D97-AF65-F5344CB8AC3E}">
        <p14:creationId xmlns:p14="http://schemas.microsoft.com/office/powerpoint/2010/main" val="32825260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C1340-12FA-4DD3-8725-8A68CA1E9D32}"/>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193F3C3-F07F-4AA6-8A96-75AE6706971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4CC5C86-082F-48E3-8FF2-972E00B46B0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07309448-9D95-4904-9631-F57B925B740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C4B97EE-B7F3-4990-9671-4497C737C1A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86C4A4E7-0A08-49A8-BF8F-98E5DD67AA76}"/>
              </a:ext>
            </a:extLst>
          </p:cNvPr>
          <p:cNvSpPr>
            <a:spLocks noGrp="1"/>
          </p:cNvSpPr>
          <p:nvPr>
            <p:ph type="dt" sz="half" idx="10"/>
          </p:nvPr>
        </p:nvSpPr>
        <p:spPr/>
        <p:txBody>
          <a:bodyPr/>
          <a:lstStyle/>
          <a:p>
            <a:fld id="{1781BE77-4159-4A2D-924B-86B07DF3EEF5}" type="datetimeFigureOut">
              <a:rPr lang="en-GB" smtClean="0"/>
              <a:t>19/02/2019</a:t>
            </a:fld>
            <a:endParaRPr lang="en-GB"/>
          </a:p>
        </p:txBody>
      </p:sp>
      <p:sp>
        <p:nvSpPr>
          <p:cNvPr id="8" name="Footer Placeholder 7">
            <a:extLst>
              <a:ext uri="{FF2B5EF4-FFF2-40B4-BE49-F238E27FC236}">
                <a16:creationId xmlns:a16="http://schemas.microsoft.com/office/drawing/2014/main" id="{852EF3E5-74E1-4438-BF4F-A506D5B43385}"/>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B381ED95-8BFE-4D52-8E15-27B838F13A33}"/>
              </a:ext>
            </a:extLst>
          </p:cNvPr>
          <p:cNvSpPr>
            <a:spLocks noGrp="1"/>
          </p:cNvSpPr>
          <p:nvPr>
            <p:ph type="sldNum" sz="quarter" idx="12"/>
          </p:nvPr>
        </p:nvSpPr>
        <p:spPr/>
        <p:txBody>
          <a:bodyPr/>
          <a:lstStyle/>
          <a:p>
            <a:fld id="{025A11D8-C97F-4D78-A261-986A893F96C8}" type="slidenum">
              <a:rPr lang="en-GB" smtClean="0"/>
              <a:t>‹#›</a:t>
            </a:fld>
            <a:endParaRPr lang="en-GB"/>
          </a:p>
        </p:txBody>
      </p:sp>
    </p:spTree>
    <p:extLst>
      <p:ext uri="{BB962C8B-B14F-4D97-AF65-F5344CB8AC3E}">
        <p14:creationId xmlns:p14="http://schemas.microsoft.com/office/powerpoint/2010/main" val="3946622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6E1C5-CF5A-49A4-8A54-B5536E055F11}"/>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31808310-EB1B-4394-977A-FFEEFC5CEAEA}"/>
              </a:ext>
            </a:extLst>
          </p:cNvPr>
          <p:cNvSpPr>
            <a:spLocks noGrp="1"/>
          </p:cNvSpPr>
          <p:nvPr>
            <p:ph type="dt" sz="half" idx="10"/>
          </p:nvPr>
        </p:nvSpPr>
        <p:spPr/>
        <p:txBody>
          <a:bodyPr/>
          <a:lstStyle/>
          <a:p>
            <a:fld id="{1781BE77-4159-4A2D-924B-86B07DF3EEF5}" type="datetimeFigureOut">
              <a:rPr lang="en-GB" smtClean="0"/>
              <a:t>19/02/2019</a:t>
            </a:fld>
            <a:endParaRPr lang="en-GB"/>
          </a:p>
        </p:txBody>
      </p:sp>
      <p:sp>
        <p:nvSpPr>
          <p:cNvPr id="4" name="Footer Placeholder 3">
            <a:extLst>
              <a:ext uri="{FF2B5EF4-FFF2-40B4-BE49-F238E27FC236}">
                <a16:creationId xmlns:a16="http://schemas.microsoft.com/office/drawing/2014/main" id="{2DB71CA2-337E-46B0-B46E-122B3F02D8A1}"/>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C32E56F2-D8AC-410E-BB66-ABBF703A6656}"/>
              </a:ext>
            </a:extLst>
          </p:cNvPr>
          <p:cNvSpPr>
            <a:spLocks noGrp="1"/>
          </p:cNvSpPr>
          <p:nvPr>
            <p:ph type="sldNum" sz="quarter" idx="12"/>
          </p:nvPr>
        </p:nvSpPr>
        <p:spPr/>
        <p:txBody>
          <a:bodyPr/>
          <a:lstStyle/>
          <a:p>
            <a:fld id="{025A11D8-C97F-4D78-A261-986A893F96C8}" type="slidenum">
              <a:rPr lang="en-GB" smtClean="0"/>
              <a:t>‹#›</a:t>
            </a:fld>
            <a:endParaRPr lang="en-GB"/>
          </a:p>
        </p:txBody>
      </p:sp>
    </p:spTree>
    <p:extLst>
      <p:ext uri="{BB962C8B-B14F-4D97-AF65-F5344CB8AC3E}">
        <p14:creationId xmlns:p14="http://schemas.microsoft.com/office/powerpoint/2010/main" val="3261854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4A2573C-51BF-4F3E-AF6F-8DE798A6C0C4}"/>
              </a:ext>
            </a:extLst>
          </p:cNvPr>
          <p:cNvSpPr>
            <a:spLocks noGrp="1"/>
          </p:cNvSpPr>
          <p:nvPr>
            <p:ph type="dt" sz="half" idx="10"/>
          </p:nvPr>
        </p:nvSpPr>
        <p:spPr/>
        <p:txBody>
          <a:bodyPr/>
          <a:lstStyle/>
          <a:p>
            <a:fld id="{1781BE77-4159-4A2D-924B-86B07DF3EEF5}" type="datetimeFigureOut">
              <a:rPr lang="en-GB" smtClean="0"/>
              <a:t>19/02/2019</a:t>
            </a:fld>
            <a:endParaRPr lang="en-GB"/>
          </a:p>
        </p:txBody>
      </p:sp>
      <p:sp>
        <p:nvSpPr>
          <p:cNvPr id="3" name="Footer Placeholder 2">
            <a:extLst>
              <a:ext uri="{FF2B5EF4-FFF2-40B4-BE49-F238E27FC236}">
                <a16:creationId xmlns:a16="http://schemas.microsoft.com/office/drawing/2014/main" id="{7A64F81F-90FD-4ECB-A255-016277F617E2}"/>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542D799D-51FE-4C4C-8923-84B5CBE86854}"/>
              </a:ext>
            </a:extLst>
          </p:cNvPr>
          <p:cNvSpPr>
            <a:spLocks noGrp="1"/>
          </p:cNvSpPr>
          <p:nvPr>
            <p:ph type="sldNum" sz="quarter" idx="12"/>
          </p:nvPr>
        </p:nvSpPr>
        <p:spPr/>
        <p:txBody>
          <a:bodyPr/>
          <a:lstStyle/>
          <a:p>
            <a:fld id="{025A11D8-C97F-4D78-A261-986A893F96C8}" type="slidenum">
              <a:rPr lang="en-GB" smtClean="0"/>
              <a:t>‹#›</a:t>
            </a:fld>
            <a:endParaRPr lang="en-GB"/>
          </a:p>
        </p:txBody>
      </p:sp>
    </p:spTree>
    <p:extLst>
      <p:ext uri="{BB962C8B-B14F-4D97-AF65-F5344CB8AC3E}">
        <p14:creationId xmlns:p14="http://schemas.microsoft.com/office/powerpoint/2010/main" val="16226519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8BA06-5450-4E86-888B-267FA98F22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72F18DD4-D373-4E89-9B3F-581B4F6F68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88688B63-7C7A-4452-B4AC-062112BBE4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5B97171-6FC7-4843-9481-DE527452F192}"/>
              </a:ext>
            </a:extLst>
          </p:cNvPr>
          <p:cNvSpPr>
            <a:spLocks noGrp="1"/>
          </p:cNvSpPr>
          <p:nvPr>
            <p:ph type="dt" sz="half" idx="10"/>
          </p:nvPr>
        </p:nvSpPr>
        <p:spPr/>
        <p:txBody>
          <a:bodyPr/>
          <a:lstStyle/>
          <a:p>
            <a:fld id="{1781BE77-4159-4A2D-924B-86B07DF3EEF5}" type="datetimeFigureOut">
              <a:rPr lang="en-GB" smtClean="0"/>
              <a:t>19/02/2019</a:t>
            </a:fld>
            <a:endParaRPr lang="en-GB"/>
          </a:p>
        </p:txBody>
      </p:sp>
      <p:sp>
        <p:nvSpPr>
          <p:cNvPr id="6" name="Footer Placeholder 5">
            <a:extLst>
              <a:ext uri="{FF2B5EF4-FFF2-40B4-BE49-F238E27FC236}">
                <a16:creationId xmlns:a16="http://schemas.microsoft.com/office/drawing/2014/main" id="{3EBD6826-D417-4724-BE0E-8ECDBE6199F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4E27B75-8612-4459-AFA0-24883C1FD78A}"/>
              </a:ext>
            </a:extLst>
          </p:cNvPr>
          <p:cNvSpPr>
            <a:spLocks noGrp="1"/>
          </p:cNvSpPr>
          <p:nvPr>
            <p:ph type="sldNum" sz="quarter" idx="12"/>
          </p:nvPr>
        </p:nvSpPr>
        <p:spPr/>
        <p:txBody>
          <a:bodyPr/>
          <a:lstStyle/>
          <a:p>
            <a:fld id="{025A11D8-C97F-4D78-A261-986A893F96C8}" type="slidenum">
              <a:rPr lang="en-GB" smtClean="0"/>
              <a:t>‹#›</a:t>
            </a:fld>
            <a:endParaRPr lang="en-GB"/>
          </a:p>
        </p:txBody>
      </p:sp>
    </p:spTree>
    <p:extLst>
      <p:ext uri="{BB962C8B-B14F-4D97-AF65-F5344CB8AC3E}">
        <p14:creationId xmlns:p14="http://schemas.microsoft.com/office/powerpoint/2010/main" val="21494152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E0C6E-CA34-413E-8E3A-873C92E18C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8B3FF0A4-5B7F-4247-BB8B-6C373D2307B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8A25F856-5293-4965-AB9C-CF78D67FF9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F02EDB1-23A3-420B-83F5-816CB2D5AACE}"/>
              </a:ext>
            </a:extLst>
          </p:cNvPr>
          <p:cNvSpPr>
            <a:spLocks noGrp="1"/>
          </p:cNvSpPr>
          <p:nvPr>
            <p:ph type="dt" sz="half" idx="10"/>
          </p:nvPr>
        </p:nvSpPr>
        <p:spPr/>
        <p:txBody>
          <a:bodyPr/>
          <a:lstStyle/>
          <a:p>
            <a:fld id="{1781BE77-4159-4A2D-924B-86B07DF3EEF5}" type="datetimeFigureOut">
              <a:rPr lang="en-GB" smtClean="0"/>
              <a:t>19/02/2019</a:t>
            </a:fld>
            <a:endParaRPr lang="en-GB"/>
          </a:p>
        </p:txBody>
      </p:sp>
      <p:sp>
        <p:nvSpPr>
          <p:cNvPr id="6" name="Footer Placeholder 5">
            <a:extLst>
              <a:ext uri="{FF2B5EF4-FFF2-40B4-BE49-F238E27FC236}">
                <a16:creationId xmlns:a16="http://schemas.microsoft.com/office/drawing/2014/main" id="{CC3573C2-DD87-4AFB-B2CB-09BC96B0B22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A8F691B-6864-4E47-94A6-F3A560905BBE}"/>
              </a:ext>
            </a:extLst>
          </p:cNvPr>
          <p:cNvSpPr>
            <a:spLocks noGrp="1"/>
          </p:cNvSpPr>
          <p:nvPr>
            <p:ph type="sldNum" sz="quarter" idx="12"/>
          </p:nvPr>
        </p:nvSpPr>
        <p:spPr/>
        <p:txBody>
          <a:bodyPr/>
          <a:lstStyle/>
          <a:p>
            <a:fld id="{025A11D8-C97F-4D78-A261-986A893F96C8}" type="slidenum">
              <a:rPr lang="en-GB" smtClean="0"/>
              <a:t>‹#›</a:t>
            </a:fld>
            <a:endParaRPr lang="en-GB"/>
          </a:p>
        </p:txBody>
      </p:sp>
    </p:spTree>
    <p:extLst>
      <p:ext uri="{BB962C8B-B14F-4D97-AF65-F5344CB8AC3E}">
        <p14:creationId xmlns:p14="http://schemas.microsoft.com/office/powerpoint/2010/main" val="30287367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589DF25-5515-4767-9E91-DEBA8A27BF3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42C6243-4D7D-4170-95C5-2334A5C083E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761084C-45DB-4B0E-925F-D44F81B78DD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81BE77-4159-4A2D-924B-86B07DF3EEF5}" type="datetimeFigureOut">
              <a:rPr lang="en-GB" smtClean="0"/>
              <a:t>19/02/2019</a:t>
            </a:fld>
            <a:endParaRPr lang="en-GB"/>
          </a:p>
        </p:txBody>
      </p:sp>
      <p:sp>
        <p:nvSpPr>
          <p:cNvPr id="5" name="Footer Placeholder 4">
            <a:extLst>
              <a:ext uri="{FF2B5EF4-FFF2-40B4-BE49-F238E27FC236}">
                <a16:creationId xmlns:a16="http://schemas.microsoft.com/office/drawing/2014/main" id="{5FE09070-4C8B-4206-931F-A550BE8A274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33565F07-C85C-49E5-BC56-A1A9C5E2C8A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5A11D8-C97F-4D78-A261-986A893F96C8}" type="slidenum">
              <a:rPr lang="en-GB" smtClean="0"/>
              <a:t>‹#›</a:t>
            </a:fld>
            <a:endParaRPr lang="en-GB"/>
          </a:p>
        </p:txBody>
      </p:sp>
    </p:spTree>
    <p:extLst>
      <p:ext uri="{BB962C8B-B14F-4D97-AF65-F5344CB8AC3E}">
        <p14:creationId xmlns:p14="http://schemas.microsoft.com/office/powerpoint/2010/main" val="11374444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itle 3">
            <a:extLst>
              <a:ext uri="{FF2B5EF4-FFF2-40B4-BE49-F238E27FC236}">
                <a16:creationId xmlns:a16="http://schemas.microsoft.com/office/drawing/2014/main" id="{6AB51620-4218-4243-81E6-1BF66ADC1D78}"/>
              </a:ext>
            </a:extLst>
          </p:cNvPr>
          <p:cNvSpPr>
            <a:spLocks noGrp="1"/>
          </p:cNvSpPr>
          <p:nvPr>
            <p:ph type="title"/>
          </p:nvPr>
        </p:nvSpPr>
        <p:spPr>
          <a:xfrm>
            <a:off x="3045368" y="2043663"/>
            <a:ext cx="6105194" cy="2031055"/>
          </a:xfrm>
        </p:spPr>
        <p:txBody>
          <a:bodyPr vert="horz" lIns="91440" tIns="45720" rIns="91440" bIns="45720" rtlCol="0" anchor="b">
            <a:normAutofit/>
          </a:bodyPr>
          <a:lstStyle/>
          <a:p>
            <a:pPr algn="ctr"/>
            <a:r>
              <a:rPr lang="en-US" sz="6000" dirty="0">
                <a:solidFill>
                  <a:srgbClr val="FFFFFF"/>
                </a:solidFill>
              </a:rPr>
              <a:t>Assignment</a:t>
            </a:r>
            <a:endParaRPr lang="en-US" sz="6000" kern="1200" dirty="0">
              <a:solidFill>
                <a:srgbClr val="FFFFFF"/>
              </a:solidFill>
              <a:latin typeface="+mj-lt"/>
              <a:ea typeface="+mj-ea"/>
              <a:cs typeface="+mj-cs"/>
            </a:endParaRPr>
          </a:p>
        </p:txBody>
      </p:sp>
    </p:spTree>
    <p:extLst>
      <p:ext uri="{BB962C8B-B14F-4D97-AF65-F5344CB8AC3E}">
        <p14:creationId xmlns:p14="http://schemas.microsoft.com/office/powerpoint/2010/main" val="19961880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00B8976-63A0-4627-8E67-58D8088D15FC}"/>
              </a:ext>
            </a:extLst>
          </p:cNvPr>
          <p:cNvSpPr>
            <a:spLocks noGrp="1"/>
          </p:cNvSpPr>
          <p:nvPr>
            <p:ph type="title"/>
          </p:nvPr>
        </p:nvSpPr>
        <p:spPr>
          <a:xfrm>
            <a:off x="640079" y="2053641"/>
            <a:ext cx="3669161" cy="2760098"/>
          </a:xfrm>
        </p:spPr>
        <p:txBody>
          <a:bodyPr>
            <a:normAutofit/>
          </a:bodyPr>
          <a:lstStyle/>
          <a:p>
            <a:r>
              <a:rPr lang="en-US" dirty="0">
                <a:solidFill>
                  <a:srgbClr val="FFFFFF"/>
                </a:solidFill>
              </a:rPr>
              <a:t>Assignment 1</a:t>
            </a:r>
            <a:endParaRPr lang="en-GB" dirty="0">
              <a:solidFill>
                <a:srgbClr val="FFFFFF"/>
              </a:solidFill>
            </a:endParaRPr>
          </a:p>
        </p:txBody>
      </p:sp>
      <p:sp>
        <p:nvSpPr>
          <p:cNvPr id="3" name="Content Placeholder 2">
            <a:extLst>
              <a:ext uri="{FF2B5EF4-FFF2-40B4-BE49-F238E27FC236}">
                <a16:creationId xmlns:a16="http://schemas.microsoft.com/office/drawing/2014/main" id="{301D9C7B-3AB3-4BD1-BF21-974015E6CC28}"/>
              </a:ext>
            </a:extLst>
          </p:cNvPr>
          <p:cNvSpPr>
            <a:spLocks noGrp="1"/>
          </p:cNvSpPr>
          <p:nvPr>
            <p:ph idx="1"/>
          </p:nvPr>
        </p:nvSpPr>
        <p:spPr>
          <a:xfrm>
            <a:off x="6090574" y="801866"/>
            <a:ext cx="5306084" cy="5230634"/>
          </a:xfrm>
        </p:spPr>
        <p:txBody>
          <a:bodyPr anchor="ctr">
            <a:normAutofit/>
          </a:bodyPr>
          <a:lstStyle/>
          <a:p>
            <a:r>
              <a:rPr lang="en-US" sz="3200" b="1" dirty="0">
                <a:solidFill>
                  <a:srgbClr val="000000"/>
                </a:solidFill>
              </a:rPr>
              <a:t>Write a method that returns the English name of the last digit of a given number. Example: for 512 prints "two"; for 1024  "four". </a:t>
            </a:r>
            <a:endParaRPr lang="en-GB" sz="3200" b="1" dirty="0">
              <a:solidFill>
                <a:srgbClr val="000000"/>
              </a:solidFill>
            </a:endParaRPr>
          </a:p>
        </p:txBody>
      </p:sp>
    </p:spTree>
    <p:extLst>
      <p:ext uri="{BB962C8B-B14F-4D97-AF65-F5344CB8AC3E}">
        <p14:creationId xmlns:p14="http://schemas.microsoft.com/office/powerpoint/2010/main" val="24996655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01CF1CAC-0D03-4253-9CA5-DD2E6C8A88E8}"/>
              </a:ext>
            </a:extLst>
          </p:cNvPr>
          <p:cNvSpPr>
            <a:spLocks noGrp="1"/>
          </p:cNvSpPr>
          <p:nvPr>
            <p:ph type="title"/>
          </p:nvPr>
        </p:nvSpPr>
        <p:spPr>
          <a:xfrm>
            <a:off x="640079" y="2053641"/>
            <a:ext cx="3669161" cy="2760098"/>
          </a:xfrm>
        </p:spPr>
        <p:txBody>
          <a:bodyPr>
            <a:normAutofit/>
          </a:bodyPr>
          <a:lstStyle/>
          <a:p>
            <a:r>
              <a:rPr lang="en-US" dirty="0">
                <a:solidFill>
                  <a:srgbClr val="FFFFFF"/>
                </a:solidFill>
              </a:rPr>
              <a:t>Assignment 2</a:t>
            </a:r>
            <a:endParaRPr lang="en-GB" dirty="0">
              <a:solidFill>
                <a:srgbClr val="FFFFFF"/>
              </a:solidFill>
            </a:endParaRPr>
          </a:p>
        </p:txBody>
      </p:sp>
      <p:sp>
        <p:nvSpPr>
          <p:cNvPr id="3" name="Content Placeholder 2">
            <a:extLst>
              <a:ext uri="{FF2B5EF4-FFF2-40B4-BE49-F238E27FC236}">
                <a16:creationId xmlns:a16="http://schemas.microsoft.com/office/drawing/2014/main" id="{B3B33956-D87E-4E48-A6CB-66411D9C4E56}"/>
              </a:ext>
            </a:extLst>
          </p:cNvPr>
          <p:cNvSpPr>
            <a:spLocks noGrp="1"/>
          </p:cNvSpPr>
          <p:nvPr>
            <p:ph idx="1"/>
          </p:nvPr>
        </p:nvSpPr>
        <p:spPr>
          <a:xfrm>
            <a:off x="6090574" y="801866"/>
            <a:ext cx="5306084" cy="5230634"/>
          </a:xfrm>
        </p:spPr>
        <p:txBody>
          <a:bodyPr anchor="ctr">
            <a:normAutofit/>
          </a:bodyPr>
          <a:lstStyle/>
          <a:p>
            <a:r>
              <a:rPr lang="en-US" sz="3200" b="1" dirty="0">
                <a:solidFill>
                  <a:srgbClr val="000000"/>
                </a:solidFill>
              </a:rPr>
              <a:t>Create a method </a:t>
            </a:r>
            <a:r>
              <a:rPr lang="en-US" sz="3200" b="1" dirty="0" err="1">
                <a:solidFill>
                  <a:srgbClr val="000000"/>
                </a:solidFill>
              </a:rPr>
              <a:t>GetMax</a:t>
            </a:r>
            <a:r>
              <a:rPr lang="en-US" sz="3200" b="1" dirty="0">
                <a:solidFill>
                  <a:srgbClr val="000000"/>
                </a:solidFill>
              </a:rPr>
              <a:t>() with two integer (int) parameters, that returns maximal of the two numbers. Write a program that reads three numbers from the console and prints the biggest of them. Use the </a:t>
            </a:r>
            <a:r>
              <a:rPr lang="en-US" sz="3200" b="1" dirty="0" err="1">
                <a:solidFill>
                  <a:srgbClr val="000000"/>
                </a:solidFill>
              </a:rPr>
              <a:t>GetMax</a:t>
            </a:r>
            <a:r>
              <a:rPr lang="en-US" sz="3200" b="1" dirty="0">
                <a:solidFill>
                  <a:srgbClr val="000000"/>
                </a:solidFill>
              </a:rPr>
              <a:t>() method you just created. </a:t>
            </a:r>
          </a:p>
          <a:p>
            <a:endParaRPr lang="en-GB" sz="3200" b="1" dirty="0">
              <a:solidFill>
                <a:srgbClr val="000000"/>
              </a:solidFill>
            </a:endParaRPr>
          </a:p>
        </p:txBody>
      </p:sp>
    </p:spTree>
    <p:extLst>
      <p:ext uri="{BB962C8B-B14F-4D97-AF65-F5344CB8AC3E}">
        <p14:creationId xmlns:p14="http://schemas.microsoft.com/office/powerpoint/2010/main" val="8061178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01CF1CAC-0D03-4253-9CA5-DD2E6C8A88E8}"/>
              </a:ext>
            </a:extLst>
          </p:cNvPr>
          <p:cNvSpPr>
            <a:spLocks noGrp="1"/>
          </p:cNvSpPr>
          <p:nvPr>
            <p:ph type="title"/>
          </p:nvPr>
        </p:nvSpPr>
        <p:spPr>
          <a:xfrm>
            <a:off x="640079" y="2053641"/>
            <a:ext cx="3669161" cy="2760098"/>
          </a:xfrm>
        </p:spPr>
        <p:txBody>
          <a:bodyPr>
            <a:normAutofit/>
          </a:bodyPr>
          <a:lstStyle/>
          <a:p>
            <a:r>
              <a:rPr lang="en-US" dirty="0">
                <a:solidFill>
                  <a:srgbClr val="FFFFFF"/>
                </a:solidFill>
              </a:rPr>
              <a:t>Assignment 3</a:t>
            </a:r>
            <a:endParaRPr lang="en-GB" dirty="0">
              <a:solidFill>
                <a:srgbClr val="FFFFFF"/>
              </a:solidFill>
            </a:endParaRPr>
          </a:p>
        </p:txBody>
      </p:sp>
      <p:sp>
        <p:nvSpPr>
          <p:cNvPr id="3" name="Content Placeholder 2">
            <a:extLst>
              <a:ext uri="{FF2B5EF4-FFF2-40B4-BE49-F238E27FC236}">
                <a16:creationId xmlns:a16="http://schemas.microsoft.com/office/drawing/2014/main" id="{B3B33956-D87E-4E48-A6CB-66411D9C4E56}"/>
              </a:ext>
            </a:extLst>
          </p:cNvPr>
          <p:cNvSpPr>
            <a:spLocks noGrp="1"/>
          </p:cNvSpPr>
          <p:nvPr>
            <p:ph idx="1"/>
          </p:nvPr>
        </p:nvSpPr>
        <p:spPr>
          <a:xfrm>
            <a:off x="6090574" y="801866"/>
            <a:ext cx="5306084" cy="5230634"/>
          </a:xfrm>
        </p:spPr>
        <p:txBody>
          <a:bodyPr anchor="ctr">
            <a:normAutofit/>
          </a:bodyPr>
          <a:lstStyle/>
          <a:p>
            <a:r>
              <a:rPr lang="en-US" sz="3200" b="1" dirty="0">
                <a:solidFill>
                  <a:srgbClr val="000000"/>
                </a:solidFill>
              </a:rPr>
              <a:t>Write a program in C# Sharp to read any Month Number in integer and display Month name in words. (Apply this for Days of the week)</a:t>
            </a:r>
          </a:p>
          <a:p>
            <a:r>
              <a:rPr lang="en-US" sz="3200" b="1" dirty="0">
                <a:solidFill>
                  <a:srgbClr val="000000"/>
                </a:solidFill>
              </a:rPr>
              <a:t>{Use a method and switch cases}</a:t>
            </a:r>
            <a:endParaRPr lang="en-GB" sz="3200" b="1" dirty="0">
              <a:solidFill>
                <a:srgbClr val="000000"/>
              </a:solidFill>
            </a:endParaRPr>
          </a:p>
        </p:txBody>
      </p:sp>
    </p:spTree>
    <p:extLst>
      <p:ext uri="{BB962C8B-B14F-4D97-AF65-F5344CB8AC3E}">
        <p14:creationId xmlns:p14="http://schemas.microsoft.com/office/powerpoint/2010/main" val="29440740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01CF1CAC-0D03-4253-9CA5-DD2E6C8A88E8}"/>
              </a:ext>
            </a:extLst>
          </p:cNvPr>
          <p:cNvSpPr>
            <a:spLocks noGrp="1"/>
          </p:cNvSpPr>
          <p:nvPr>
            <p:ph type="title"/>
          </p:nvPr>
        </p:nvSpPr>
        <p:spPr>
          <a:xfrm>
            <a:off x="640079" y="2053641"/>
            <a:ext cx="3669161" cy="2760098"/>
          </a:xfrm>
        </p:spPr>
        <p:txBody>
          <a:bodyPr>
            <a:normAutofit/>
          </a:bodyPr>
          <a:lstStyle/>
          <a:p>
            <a:r>
              <a:rPr lang="en-US" dirty="0">
                <a:solidFill>
                  <a:srgbClr val="FFFFFF"/>
                </a:solidFill>
              </a:rPr>
              <a:t>Assignment 4</a:t>
            </a:r>
            <a:endParaRPr lang="en-GB" dirty="0">
              <a:solidFill>
                <a:srgbClr val="FFFFFF"/>
              </a:solidFill>
            </a:endParaRPr>
          </a:p>
        </p:txBody>
      </p:sp>
      <p:sp>
        <p:nvSpPr>
          <p:cNvPr id="3" name="Content Placeholder 2">
            <a:extLst>
              <a:ext uri="{FF2B5EF4-FFF2-40B4-BE49-F238E27FC236}">
                <a16:creationId xmlns:a16="http://schemas.microsoft.com/office/drawing/2014/main" id="{B3B33956-D87E-4E48-A6CB-66411D9C4E56}"/>
              </a:ext>
            </a:extLst>
          </p:cNvPr>
          <p:cNvSpPr>
            <a:spLocks noGrp="1"/>
          </p:cNvSpPr>
          <p:nvPr>
            <p:ph idx="1"/>
          </p:nvPr>
        </p:nvSpPr>
        <p:spPr>
          <a:xfrm>
            <a:off x="6090574" y="801866"/>
            <a:ext cx="5306084" cy="5230634"/>
          </a:xfrm>
        </p:spPr>
        <p:txBody>
          <a:bodyPr anchor="ctr">
            <a:normAutofit/>
          </a:bodyPr>
          <a:lstStyle/>
          <a:p>
            <a:r>
              <a:rPr lang="en-GB" sz="3200" b="1" dirty="0">
                <a:solidFill>
                  <a:srgbClr val="000000"/>
                </a:solidFill>
              </a:rPr>
              <a:t>Write a method that determines the state of two numbers entered by the user. (Hint; the </a:t>
            </a:r>
            <a:r>
              <a:rPr lang="en-US" sz="3200" b="1" dirty="0">
                <a:solidFill>
                  <a:srgbClr val="000000"/>
                </a:solidFill>
              </a:rPr>
              <a:t>method gets two numbers of type int, and according to it returns to the console "Positive", "Negative" or "Zero“ for each of the integers:</a:t>
            </a:r>
            <a:r>
              <a:rPr lang="en-GB" sz="3200" b="1" dirty="0">
                <a:solidFill>
                  <a:srgbClr val="000000"/>
                </a:solidFill>
              </a:rPr>
              <a:t>)</a:t>
            </a:r>
          </a:p>
        </p:txBody>
      </p:sp>
    </p:spTree>
    <p:extLst>
      <p:ext uri="{BB962C8B-B14F-4D97-AF65-F5344CB8AC3E}">
        <p14:creationId xmlns:p14="http://schemas.microsoft.com/office/powerpoint/2010/main" val="37033545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F1CAC-0D03-4253-9CA5-DD2E6C8A88E8}"/>
              </a:ext>
            </a:extLst>
          </p:cNvPr>
          <p:cNvSpPr>
            <a:spLocks noGrp="1"/>
          </p:cNvSpPr>
          <p:nvPr>
            <p:ph type="title"/>
          </p:nvPr>
        </p:nvSpPr>
        <p:spPr>
          <a:xfrm>
            <a:off x="1136428" y="627564"/>
            <a:ext cx="7474172" cy="1325563"/>
          </a:xfrm>
        </p:spPr>
        <p:txBody>
          <a:bodyPr>
            <a:normAutofit/>
          </a:bodyPr>
          <a:lstStyle/>
          <a:p>
            <a:r>
              <a:rPr lang="en-US" b="1" dirty="0"/>
              <a:t>Assignment 5</a:t>
            </a:r>
            <a:endParaRPr lang="en-GB" b="1" dirty="0"/>
          </a:p>
        </p:txBody>
      </p:sp>
      <p:sp>
        <p:nvSpPr>
          <p:cNvPr id="3" name="Content Placeholder 2">
            <a:extLst>
              <a:ext uri="{FF2B5EF4-FFF2-40B4-BE49-F238E27FC236}">
                <a16:creationId xmlns:a16="http://schemas.microsoft.com/office/drawing/2014/main" id="{B3B33956-D87E-4E48-A6CB-66411D9C4E56}"/>
              </a:ext>
            </a:extLst>
          </p:cNvPr>
          <p:cNvSpPr>
            <a:spLocks noGrp="1"/>
          </p:cNvSpPr>
          <p:nvPr>
            <p:ph idx="1"/>
          </p:nvPr>
        </p:nvSpPr>
        <p:spPr>
          <a:xfrm>
            <a:off x="611909" y="2053359"/>
            <a:ext cx="7998691" cy="4177077"/>
          </a:xfrm>
        </p:spPr>
        <p:txBody>
          <a:bodyPr anchor="ctr">
            <a:noAutofit/>
          </a:bodyPr>
          <a:lstStyle/>
          <a:p>
            <a:pPr algn="just"/>
            <a:r>
              <a:rPr lang="en-US" sz="2400" b="1" dirty="0"/>
              <a:t> Write a program that for a given (by the user) body temperature, measured in Fahrenheit degrees, has to convert that temperature and output it in Celsius degrees, with the following message: "Your body temperature in Celsius degrees is X", where X is respectively the Celsius degrees. In addition if the measured temperature in Celsius is higher than 37 degrees, the program should warn the user that they are ill, with the following message "You are ill!". {Hint; Use a method}</a:t>
            </a:r>
          </a:p>
          <a:p>
            <a:pPr marL="0" indent="0" algn="just">
              <a:buNone/>
            </a:pPr>
            <a:r>
              <a:rPr lang="en-US" sz="2400" b="1" dirty="0"/>
              <a:t>(Celsius to Fahrenheit formula : °C = (°F - 32) * 5 / 9, )</a:t>
            </a:r>
            <a:endParaRPr lang="en-GB" sz="2400" b="1" dirty="0"/>
          </a:p>
        </p:txBody>
      </p:sp>
      <p:sp>
        <p:nvSpPr>
          <p:cNvPr id="23" name="Rectangle 18">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0">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Graphic 15" descr="Thermometer">
            <a:extLst>
              <a:ext uri="{FF2B5EF4-FFF2-40B4-BE49-F238E27FC236}">
                <a16:creationId xmlns:a16="http://schemas.microsoft.com/office/drawing/2014/main" id="{E4FA9021-D1EB-4902-BF38-A79601BFFE4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5523341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01CF1CAC-0D03-4253-9CA5-DD2E6C8A88E8}"/>
              </a:ext>
            </a:extLst>
          </p:cNvPr>
          <p:cNvSpPr>
            <a:spLocks noGrp="1"/>
          </p:cNvSpPr>
          <p:nvPr>
            <p:ph type="title"/>
          </p:nvPr>
        </p:nvSpPr>
        <p:spPr>
          <a:xfrm>
            <a:off x="640079" y="2053641"/>
            <a:ext cx="3669161" cy="2760098"/>
          </a:xfrm>
        </p:spPr>
        <p:txBody>
          <a:bodyPr>
            <a:normAutofit/>
          </a:bodyPr>
          <a:lstStyle/>
          <a:p>
            <a:r>
              <a:rPr lang="en-US" dirty="0">
                <a:solidFill>
                  <a:srgbClr val="FFFFFF"/>
                </a:solidFill>
              </a:rPr>
              <a:t>Assignment 6</a:t>
            </a:r>
            <a:endParaRPr lang="en-GB" dirty="0">
              <a:solidFill>
                <a:srgbClr val="FFFFFF"/>
              </a:solidFill>
            </a:endParaRPr>
          </a:p>
        </p:txBody>
      </p:sp>
      <p:sp>
        <p:nvSpPr>
          <p:cNvPr id="3" name="Content Placeholder 2">
            <a:extLst>
              <a:ext uri="{FF2B5EF4-FFF2-40B4-BE49-F238E27FC236}">
                <a16:creationId xmlns:a16="http://schemas.microsoft.com/office/drawing/2014/main" id="{B3B33956-D87E-4E48-A6CB-66411D9C4E56}"/>
              </a:ext>
            </a:extLst>
          </p:cNvPr>
          <p:cNvSpPr>
            <a:spLocks noGrp="1"/>
          </p:cNvSpPr>
          <p:nvPr>
            <p:ph idx="1"/>
          </p:nvPr>
        </p:nvSpPr>
        <p:spPr>
          <a:xfrm>
            <a:off x="6090574" y="801866"/>
            <a:ext cx="5306084" cy="5230634"/>
          </a:xfrm>
        </p:spPr>
        <p:txBody>
          <a:bodyPr anchor="ctr">
            <a:normAutofit/>
          </a:bodyPr>
          <a:lstStyle/>
          <a:p>
            <a:r>
              <a:rPr lang="en-US" sz="3200" b="1" dirty="0">
                <a:solidFill>
                  <a:srgbClr val="000000"/>
                </a:solidFill>
              </a:rPr>
              <a:t>Write a method that prints the digits of a given decimal number in a reversed order. For example 256, must be printed as 652.</a:t>
            </a:r>
            <a:endParaRPr lang="en-GB" sz="3200" b="1" dirty="0">
              <a:solidFill>
                <a:srgbClr val="000000"/>
              </a:solidFill>
            </a:endParaRPr>
          </a:p>
        </p:txBody>
      </p:sp>
    </p:spTree>
    <p:extLst>
      <p:ext uri="{BB962C8B-B14F-4D97-AF65-F5344CB8AC3E}">
        <p14:creationId xmlns:p14="http://schemas.microsoft.com/office/powerpoint/2010/main" val="22429800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01CF1CAC-0D03-4253-9CA5-DD2E6C8A88E8}"/>
              </a:ext>
            </a:extLst>
          </p:cNvPr>
          <p:cNvSpPr>
            <a:spLocks noGrp="1"/>
          </p:cNvSpPr>
          <p:nvPr>
            <p:ph type="title"/>
          </p:nvPr>
        </p:nvSpPr>
        <p:spPr>
          <a:xfrm>
            <a:off x="640079" y="2053641"/>
            <a:ext cx="3669161" cy="2760098"/>
          </a:xfrm>
        </p:spPr>
        <p:txBody>
          <a:bodyPr>
            <a:normAutofit/>
          </a:bodyPr>
          <a:lstStyle/>
          <a:p>
            <a:r>
              <a:rPr lang="en-US" dirty="0">
                <a:solidFill>
                  <a:srgbClr val="FFFFFF"/>
                </a:solidFill>
              </a:rPr>
              <a:t>Assignment 7</a:t>
            </a:r>
            <a:endParaRPr lang="en-GB" dirty="0">
              <a:solidFill>
                <a:srgbClr val="FFFFFF"/>
              </a:solidFill>
            </a:endParaRPr>
          </a:p>
        </p:txBody>
      </p:sp>
      <p:sp>
        <p:nvSpPr>
          <p:cNvPr id="3" name="Content Placeholder 2">
            <a:extLst>
              <a:ext uri="{FF2B5EF4-FFF2-40B4-BE49-F238E27FC236}">
                <a16:creationId xmlns:a16="http://schemas.microsoft.com/office/drawing/2014/main" id="{B3B33956-D87E-4E48-A6CB-66411D9C4E56}"/>
              </a:ext>
            </a:extLst>
          </p:cNvPr>
          <p:cNvSpPr>
            <a:spLocks noGrp="1"/>
          </p:cNvSpPr>
          <p:nvPr>
            <p:ph idx="1"/>
          </p:nvPr>
        </p:nvSpPr>
        <p:spPr>
          <a:xfrm>
            <a:off x="6090574" y="801866"/>
            <a:ext cx="5306084" cy="5230634"/>
          </a:xfrm>
        </p:spPr>
        <p:txBody>
          <a:bodyPr anchor="ctr">
            <a:normAutofit/>
          </a:bodyPr>
          <a:lstStyle/>
          <a:p>
            <a:r>
              <a:rPr lang="en-US" sz="3200" b="1" dirty="0">
                <a:solidFill>
                  <a:srgbClr val="000000"/>
                </a:solidFill>
              </a:rPr>
              <a:t>Create a program such that when you enter a character from the keyboard, the program checks if the input character is a letter. If it is a letter, it checks if it is lowercase or uppercase.</a:t>
            </a:r>
          </a:p>
          <a:p>
            <a:r>
              <a:rPr lang="en-US" sz="3200" b="1" dirty="0">
                <a:solidFill>
                  <a:srgbClr val="000000"/>
                </a:solidFill>
              </a:rPr>
              <a:t>(</a:t>
            </a:r>
            <a:r>
              <a:rPr lang="en-US" sz="3200" b="1">
                <a:solidFill>
                  <a:srgbClr val="000000"/>
                </a:solidFill>
              </a:rPr>
              <a:t>Use Methods)</a:t>
            </a:r>
            <a:endParaRPr lang="en-GB" sz="3200" b="1" dirty="0">
              <a:solidFill>
                <a:srgbClr val="000000"/>
              </a:solidFill>
            </a:endParaRPr>
          </a:p>
        </p:txBody>
      </p:sp>
    </p:spTree>
    <p:extLst>
      <p:ext uri="{BB962C8B-B14F-4D97-AF65-F5344CB8AC3E}">
        <p14:creationId xmlns:p14="http://schemas.microsoft.com/office/powerpoint/2010/main" val="39215497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371</Words>
  <Application>Microsoft Office PowerPoint</Application>
  <PresentationFormat>Widescreen</PresentationFormat>
  <Paragraphs>18</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Assignment</vt:lpstr>
      <vt:lpstr>Assignment 1</vt:lpstr>
      <vt:lpstr>Assignment 2</vt:lpstr>
      <vt:lpstr>Assignment 3</vt:lpstr>
      <vt:lpstr>Assignment 4</vt:lpstr>
      <vt:lpstr>Assignment 5</vt:lpstr>
      <vt:lpstr>Assignment 6</vt:lpstr>
      <vt:lpstr>Assignment 7</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Functions</dc:title>
  <dc:creator>Ooko Emmanuel</dc:creator>
  <cp:lastModifiedBy>Ooko Emmanuel</cp:lastModifiedBy>
  <cp:revision>1</cp:revision>
  <dcterms:created xsi:type="dcterms:W3CDTF">2019-02-19T17:05:23Z</dcterms:created>
  <dcterms:modified xsi:type="dcterms:W3CDTF">2019-02-19T17:10:50Z</dcterms:modified>
</cp:coreProperties>
</file>