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660"/>
  </p:normalViewPr>
  <p:slideViewPr>
    <p:cSldViewPr snapToGrid="0">
      <p:cViewPr>
        <p:scale>
          <a:sx n="72" d="100"/>
          <a:sy n="72" d="100"/>
        </p:scale>
        <p:origin x="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860C-4E83-4BEC-9244-BDFF3B53F9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F5A5671-DDC9-44B2-985E-22F1DF06D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1716BAB-2C80-4CFF-9A60-E4C083073CED}"/>
              </a:ext>
            </a:extLst>
          </p:cNvPr>
          <p:cNvSpPr>
            <a:spLocks noGrp="1"/>
          </p:cNvSpPr>
          <p:nvPr>
            <p:ph type="dt" sz="half" idx="10"/>
          </p:nvPr>
        </p:nvSpPr>
        <p:spPr/>
        <p:txBody>
          <a:bodyPr/>
          <a:lstStyle/>
          <a:p>
            <a:fld id="{77A81DEF-30D0-433E-844A-33FCCC9164A0}" type="datetimeFigureOut">
              <a:rPr lang="en-GB" smtClean="0"/>
              <a:t>22/02/2019</a:t>
            </a:fld>
            <a:endParaRPr lang="en-GB"/>
          </a:p>
        </p:txBody>
      </p:sp>
      <p:sp>
        <p:nvSpPr>
          <p:cNvPr id="5" name="Footer Placeholder 4">
            <a:extLst>
              <a:ext uri="{FF2B5EF4-FFF2-40B4-BE49-F238E27FC236}">
                <a16:creationId xmlns:a16="http://schemas.microsoft.com/office/drawing/2014/main" id="{4A0DFF75-7F3A-4FB0-82FB-A27949F19C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B35DCA-FAC1-4F29-868D-382C059AFB5B}"/>
              </a:ext>
            </a:extLst>
          </p:cNvPr>
          <p:cNvSpPr>
            <a:spLocks noGrp="1"/>
          </p:cNvSpPr>
          <p:nvPr>
            <p:ph type="sldNum" sz="quarter" idx="12"/>
          </p:nvPr>
        </p:nvSpPr>
        <p:spPr/>
        <p:txBody>
          <a:bodyPr/>
          <a:lstStyle/>
          <a:p>
            <a:fld id="{B8D22CC6-9E65-4719-81A6-2CBED7859444}" type="slidenum">
              <a:rPr lang="en-GB" smtClean="0"/>
              <a:t>‹#›</a:t>
            </a:fld>
            <a:endParaRPr lang="en-GB"/>
          </a:p>
        </p:txBody>
      </p:sp>
    </p:spTree>
    <p:extLst>
      <p:ext uri="{BB962C8B-B14F-4D97-AF65-F5344CB8AC3E}">
        <p14:creationId xmlns:p14="http://schemas.microsoft.com/office/powerpoint/2010/main" val="3663987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43D26-DABA-4F21-9169-9EC9A8A4AF3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A1780E2-93E6-4127-9F0C-C8D5BA3628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357F9A-9172-4B59-98F8-E667BEEEFFEF}"/>
              </a:ext>
            </a:extLst>
          </p:cNvPr>
          <p:cNvSpPr>
            <a:spLocks noGrp="1"/>
          </p:cNvSpPr>
          <p:nvPr>
            <p:ph type="dt" sz="half" idx="10"/>
          </p:nvPr>
        </p:nvSpPr>
        <p:spPr/>
        <p:txBody>
          <a:bodyPr/>
          <a:lstStyle/>
          <a:p>
            <a:fld id="{77A81DEF-30D0-433E-844A-33FCCC9164A0}" type="datetimeFigureOut">
              <a:rPr lang="en-GB" smtClean="0"/>
              <a:t>22/02/2019</a:t>
            </a:fld>
            <a:endParaRPr lang="en-GB"/>
          </a:p>
        </p:txBody>
      </p:sp>
      <p:sp>
        <p:nvSpPr>
          <p:cNvPr id="5" name="Footer Placeholder 4">
            <a:extLst>
              <a:ext uri="{FF2B5EF4-FFF2-40B4-BE49-F238E27FC236}">
                <a16:creationId xmlns:a16="http://schemas.microsoft.com/office/drawing/2014/main" id="{2ACD174C-93D2-41BB-BB3B-AE1396D0D6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2D9A44-46AB-4608-8934-99A6D4297777}"/>
              </a:ext>
            </a:extLst>
          </p:cNvPr>
          <p:cNvSpPr>
            <a:spLocks noGrp="1"/>
          </p:cNvSpPr>
          <p:nvPr>
            <p:ph type="sldNum" sz="quarter" idx="12"/>
          </p:nvPr>
        </p:nvSpPr>
        <p:spPr/>
        <p:txBody>
          <a:bodyPr/>
          <a:lstStyle/>
          <a:p>
            <a:fld id="{B8D22CC6-9E65-4719-81A6-2CBED7859444}" type="slidenum">
              <a:rPr lang="en-GB" smtClean="0"/>
              <a:t>‹#›</a:t>
            </a:fld>
            <a:endParaRPr lang="en-GB"/>
          </a:p>
        </p:txBody>
      </p:sp>
    </p:spTree>
    <p:extLst>
      <p:ext uri="{BB962C8B-B14F-4D97-AF65-F5344CB8AC3E}">
        <p14:creationId xmlns:p14="http://schemas.microsoft.com/office/powerpoint/2010/main" val="2764986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F50158-93C0-4885-9093-EE23B6CF1D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341E5C-FAE7-4CED-A51D-292A3A90F96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4A9046-8989-446B-8A68-6858B0D1EA04}"/>
              </a:ext>
            </a:extLst>
          </p:cNvPr>
          <p:cNvSpPr>
            <a:spLocks noGrp="1"/>
          </p:cNvSpPr>
          <p:nvPr>
            <p:ph type="dt" sz="half" idx="10"/>
          </p:nvPr>
        </p:nvSpPr>
        <p:spPr/>
        <p:txBody>
          <a:bodyPr/>
          <a:lstStyle/>
          <a:p>
            <a:fld id="{77A81DEF-30D0-433E-844A-33FCCC9164A0}" type="datetimeFigureOut">
              <a:rPr lang="en-GB" smtClean="0"/>
              <a:t>22/02/2019</a:t>
            </a:fld>
            <a:endParaRPr lang="en-GB"/>
          </a:p>
        </p:txBody>
      </p:sp>
      <p:sp>
        <p:nvSpPr>
          <p:cNvPr id="5" name="Footer Placeholder 4">
            <a:extLst>
              <a:ext uri="{FF2B5EF4-FFF2-40B4-BE49-F238E27FC236}">
                <a16:creationId xmlns:a16="http://schemas.microsoft.com/office/drawing/2014/main" id="{AC2531C9-B029-4BB9-91AD-C18E00CA64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052AC8-C2F2-4E43-93CA-62440A0A93F1}"/>
              </a:ext>
            </a:extLst>
          </p:cNvPr>
          <p:cNvSpPr>
            <a:spLocks noGrp="1"/>
          </p:cNvSpPr>
          <p:nvPr>
            <p:ph type="sldNum" sz="quarter" idx="12"/>
          </p:nvPr>
        </p:nvSpPr>
        <p:spPr/>
        <p:txBody>
          <a:bodyPr/>
          <a:lstStyle/>
          <a:p>
            <a:fld id="{B8D22CC6-9E65-4719-81A6-2CBED7859444}" type="slidenum">
              <a:rPr lang="en-GB" smtClean="0"/>
              <a:t>‹#›</a:t>
            </a:fld>
            <a:endParaRPr lang="en-GB"/>
          </a:p>
        </p:txBody>
      </p:sp>
    </p:spTree>
    <p:extLst>
      <p:ext uri="{BB962C8B-B14F-4D97-AF65-F5344CB8AC3E}">
        <p14:creationId xmlns:p14="http://schemas.microsoft.com/office/powerpoint/2010/main" val="35676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DCBA-01D4-4674-8B15-BAE6D862B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3AEFFA7-572F-4359-B58C-DFF922D932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48D6A7-D201-4251-BE1C-C8196F467BE6}"/>
              </a:ext>
            </a:extLst>
          </p:cNvPr>
          <p:cNvSpPr>
            <a:spLocks noGrp="1"/>
          </p:cNvSpPr>
          <p:nvPr>
            <p:ph type="dt" sz="half" idx="10"/>
          </p:nvPr>
        </p:nvSpPr>
        <p:spPr/>
        <p:txBody>
          <a:bodyPr/>
          <a:lstStyle/>
          <a:p>
            <a:fld id="{77A81DEF-30D0-433E-844A-33FCCC9164A0}" type="datetimeFigureOut">
              <a:rPr lang="en-GB" smtClean="0"/>
              <a:t>22/02/2019</a:t>
            </a:fld>
            <a:endParaRPr lang="en-GB"/>
          </a:p>
        </p:txBody>
      </p:sp>
      <p:sp>
        <p:nvSpPr>
          <p:cNvPr id="5" name="Footer Placeholder 4">
            <a:extLst>
              <a:ext uri="{FF2B5EF4-FFF2-40B4-BE49-F238E27FC236}">
                <a16:creationId xmlns:a16="http://schemas.microsoft.com/office/drawing/2014/main" id="{CAD67CD7-67DF-4447-B5FD-5E8697A087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91B081-9A4E-45D6-A8D5-3BA3AD9B95D3}"/>
              </a:ext>
            </a:extLst>
          </p:cNvPr>
          <p:cNvSpPr>
            <a:spLocks noGrp="1"/>
          </p:cNvSpPr>
          <p:nvPr>
            <p:ph type="sldNum" sz="quarter" idx="12"/>
          </p:nvPr>
        </p:nvSpPr>
        <p:spPr/>
        <p:txBody>
          <a:bodyPr/>
          <a:lstStyle/>
          <a:p>
            <a:fld id="{B8D22CC6-9E65-4719-81A6-2CBED7859444}" type="slidenum">
              <a:rPr lang="en-GB" smtClean="0"/>
              <a:t>‹#›</a:t>
            </a:fld>
            <a:endParaRPr lang="en-GB"/>
          </a:p>
        </p:txBody>
      </p:sp>
    </p:spTree>
    <p:extLst>
      <p:ext uri="{BB962C8B-B14F-4D97-AF65-F5344CB8AC3E}">
        <p14:creationId xmlns:p14="http://schemas.microsoft.com/office/powerpoint/2010/main" val="3531608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8141E-2A2B-472C-BD2A-0E5F773B0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CB4BF5C-BEB7-4C41-B36F-785A2E7E88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BF20A9-C7F7-46AD-83FA-B5DD442515B0}"/>
              </a:ext>
            </a:extLst>
          </p:cNvPr>
          <p:cNvSpPr>
            <a:spLocks noGrp="1"/>
          </p:cNvSpPr>
          <p:nvPr>
            <p:ph type="dt" sz="half" idx="10"/>
          </p:nvPr>
        </p:nvSpPr>
        <p:spPr/>
        <p:txBody>
          <a:bodyPr/>
          <a:lstStyle/>
          <a:p>
            <a:fld id="{77A81DEF-30D0-433E-844A-33FCCC9164A0}" type="datetimeFigureOut">
              <a:rPr lang="en-GB" smtClean="0"/>
              <a:t>22/02/2019</a:t>
            </a:fld>
            <a:endParaRPr lang="en-GB"/>
          </a:p>
        </p:txBody>
      </p:sp>
      <p:sp>
        <p:nvSpPr>
          <p:cNvPr id="5" name="Footer Placeholder 4">
            <a:extLst>
              <a:ext uri="{FF2B5EF4-FFF2-40B4-BE49-F238E27FC236}">
                <a16:creationId xmlns:a16="http://schemas.microsoft.com/office/drawing/2014/main" id="{3E70859F-1609-435C-B4A1-F8C65C264E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BF8029-7CBA-4F53-9BE2-D88E39D254CD}"/>
              </a:ext>
            </a:extLst>
          </p:cNvPr>
          <p:cNvSpPr>
            <a:spLocks noGrp="1"/>
          </p:cNvSpPr>
          <p:nvPr>
            <p:ph type="sldNum" sz="quarter" idx="12"/>
          </p:nvPr>
        </p:nvSpPr>
        <p:spPr/>
        <p:txBody>
          <a:bodyPr/>
          <a:lstStyle/>
          <a:p>
            <a:fld id="{B8D22CC6-9E65-4719-81A6-2CBED7859444}" type="slidenum">
              <a:rPr lang="en-GB" smtClean="0"/>
              <a:t>‹#›</a:t>
            </a:fld>
            <a:endParaRPr lang="en-GB"/>
          </a:p>
        </p:txBody>
      </p:sp>
    </p:spTree>
    <p:extLst>
      <p:ext uri="{BB962C8B-B14F-4D97-AF65-F5344CB8AC3E}">
        <p14:creationId xmlns:p14="http://schemas.microsoft.com/office/powerpoint/2010/main" val="541291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A8B2-5B60-48C9-9C69-59060C2F30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BE2119C-3397-44C1-9E7C-63C57E233E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7011680-AF98-4282-B969-E2A31F9E9CE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44BBD07-58C7-45F5-ACFE-E53545A2AE79}"/>
              </a:ext>
            </a:extLst>
          </p:cNvPr>
          <p:cNvSpPr>
            <a:spLocks noGrp="1"/>
          </p:cNvSpPr>
          <p:nvPr>
            <p:ph type="dt" sz="half" idx="10"/>
          </p:nvPr>
        </p:nvSpPr>
        <p:spPr/>
        <p:txBody>
          <a:bodyPr/>
          <a:lstStyle/>
          <a:p>
            <a:fld id="{77A81DEF-30D0-433E-844A-33FCCC9164A0}" type="datetimeFigureOut">
              <a:rPr lang="en-GB" smtClean="0"/>
              <a:t>22/02/2019</a:t>
            </a:fld>
            <a:endParaRPr lang="en-GB"/>
          </a:p>
        </p:txBody>
      </p:sp>
      <p:sp>
        <p:nvSpPr>
          <p:cNvPr id="6" name="Footer Placeholder 5">
            <a:extLst>
              <a:ext uri="{FF2B5EF4-FFF2-40B4-BE49-F238E27FC236}">
                <a16:creationId xmlns:a16="http://schemas.microsoft.com/office/drawing/2014/main" id="{00A50572-3117-468C-BCCD-08896BC517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CF8DAC-749B-461D-B66E-6BB9549385D3}"/>
              </a:ext>
            </a:extLst>
          </p:cNvPr>
          <p:cNvSpPr>
            <a:spLocks noGrp="1"/>
          </p:cNvSpPr>
          <p:nvPr>
            <p:ph type="sldNum" sz="quarter" idx="12"/>
          </p:nvPr>
        </p:nvSpPr>
        <p:spPr/>
        <p:txBody>
          <a:bodyPr/>
          <a:lstStyle/>
          <a:p>
            <a:fld id="{B8D22CC6-9E65-4719-81A6-2CBED7859444}" type="slidenum">
              <a:rPr lang="en-GB" smtClean="0"/>
              <a:t>‹#›</a:t>
            </a:fld>
            <a:endParaRPr lang="en-GB"/>
          </a:p>
        </p:txBody>
      </p:sp>
    </p:spTree>
    <p:extLst>
      <p:ext uri="{BB962C8B-B14F-4D97-AF65-F5344CB8AC3E}">
        <p14:creationId xmlns:p14="http://schemas.microsoft.com/office/powerpoint/2010/main" val="280911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52F-19DD-4EE9-A2EA-949F23CB411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3F633C9-5992-4F97-829A-F991AA7B4F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3FA69C8-E3E8-4888-8041-8FEBCDA380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BA65B1-DBB2-478B-8F91-E3C981C6F1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7E4506-55E2-4C3E-A058-33557E67DE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449175B-BA5A-41AB-BC69-06FE60661353}"/>
              </a:ext>
            </a:extLst>
          </p:cNvPr>
          <p:cNvSpPr>
            <a:spLocks noGrp="1"/>
          </p:cNvSpPr>
          <p:nvPr>
            <p:ph type="dt" sz="half" idx="10"/>
          </p:nvPr>
        </p:nvSpPr>
        <p:spPr/>
        <p:txBody>
          <a:bodyPr/>
          <a:lstStyle/>
          <a:p>
            <a:fld id="{77A81DEF-30D0-433E-844A-33FCCC9164A0}" type="datetimeFigureOut">
              <a:rPr lang="en-GB" smtClean="0"/>
              <a:t>22/02/2019</a:t>
            </a:fld>
            <a:endParaRPr lang="en-GB"/>
          </a:p>
        </p:txBody>
      </p:sp>
      <p:sp>
        <p:nvSpPr>
          <p:cNvPr id="8" name="Footer Placeholder 7">
            <a:extLst>
              <a:ext uri="{FF2B5EF4-FFF2-40B4-BE49-F238E27FC236}">
                <a16:creationId xmlns:a16="http://schemas.microsoft.com/office/drawing/2014/main" id="{80DF3A1B-1350-4331-A9BF-DF43A5CD895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D9B6E49-8C48-4973-A42D-BAF18F315F16}"/>
              </a:ext>
            </a:extLst>
          </p:cNvPr>
          <p:cNvSpPr>
            <a:spLocks noGrp="1"/>
          </p:cNvSpPr>
          <p:nvPr>
            <p:ph type="sldNum" sz="quarter" idx="12"/>
          </p:nvPr>
        </p:nvSpPr>
        <p:spPr/>
        <p:txBody>
          <a:bodyPr/>
          <a:lstStyle/>
          <a:p>
            <a:fld id="{B8D22CC6-9E65-4719-81A6-2CBED7859444}" type="slidenum">
              <a:rPr lang="en-GB" smtClean="0"/>
              <a:t>‹#›</a:t>
            </a:fld>
            <a:endParaRPr lang="en-GB"/>
          </a:p>
        </p:txBody>
      </p:sp>
    </p:spTree>
    <p:extLst>
      <p:ext uri="{BB962C8B-B14F-4D97-AF65-F5344CB8AC3E}">
        <p14:creationId xmlns:p14="http://schemas.microsoft.com/office/powerpoint/2010/main" val="2203899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9235-A034-4A19-9A6E-5E474027C9C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CBC2B42-1EC6-4B5C-B271-C71181AD3A56}"/>
              </a:ext>
            </a:extLst>
          </p:cNvPr>
          <p:cNvSpPr>
            <a:spLocks noGrp="1"/>
          </p:cNvSpPr>
          <p:nvPr>
            <p:ph type="dt" sz="half" idx="10"/>
          </p:nvPr>
        </p:nvSpPr>
        <p:spPr/>
        <p:txBody>
          <a:bodyPr/>
          <a:lstStyle/>
          <a:p>
            <a:fld id="{77A81DEF-30D0-433E-844A-33FCCC9164A0}" type="datetimeFigureOut">
              <a:rPr lang="en-GB" smtClean="0"/>
              <a:t>22/02/2019</a:t>
            </a:fld>
            <a:endParaRPr lang="en-GB"/>
          </a:p>
        </p:txBody>
      </p:sp>
      <p:sp>
        <p:nvSpPr>
          <p:cNvPr id="4" name="Footer Placeholder 3">
            <a:extLst>
              <a:ext uri="{FF2B5EF4-FFF2-40B4-BE49-F238E27FC236}">
                <a16:creationId xmlns:a16="http://schemas.microsoft.com/office/drawing/2014/main" id="{F2E8A78B-6830-4DD3-9782-082E6A55BB3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2BC7455-5873-45CA-9260-559A4F6A9287}"/>
              </a:ext>
            </a:extLst>
          </p:cNvPr>
          <p:cNvSpPr>
            <a:spLocks noGrp="1"/>
          </p:cNvSpPr>
          <p:nvPr>
            <p:ph type="sldNum" sz="quarter" idx="12"/>
          </p:nvPr>
        </p:nvSpPr>
        <p:spPr/>
        <p:txBody>
          <a:bodyPr/>
          <a:lstStyle/>
          <a:p>
            <a:fld id="{B8D22CC6-9E65-4719-81A6-2CBED7859444}" type="slidenum">
              <a:rPr lang="en-GB" smtClean="0"/>
              <a:t>‹#›</a:t>
            </a:fld>
            <a:endParaRPr lang="en-GB"/>
          </a:p>
        </p:txBody>
      </p:sp>
    </p:spTree>
    <p:extLst>
      <p:ext uri="{BB962C8B-B14F-4D97-AF65-F5344CB8AC3E}">
        <p14:creationId xmlns:p14="http://schemas.microsoft.com/office/powerpoint/2010/main" val="7383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AC0CC-B0D5-449F-97FB-2BBDA31223A3}"/>
              </a:ext>
            </a:extLst>
          </p:cNvPr>
          <p:cNvSpPr>
            <a:spLocks noGrp="1"/>
          </p:cNvSpPr>
          <p:nvPr>
            <p:ph type="dt" sz="half" idx="10"/>
          </p:nvPr>
        </p:nvSpPr>
        <p:spPr/>
        <p:txBody>
          <a:bodyPr/>
          <a:lstStyle/>
          <a:p>
            <a:fld id="{77A81DEF-30D0-433E-844A-33FCCC9164A0}" type="datetimeFigureOut">
              <a:rPr lang="en-GB" smtClean="0"/>
              <a:t>22/02/2019</a:t>
            </a:fld>
            <a:endParaRPr lang="en-GB"/>
          </a:p>
        </p:txBody>
      </p:sp>
      <p:sp>
        <p:nvSpPr>
          <p:cNvPr id="3" name="Footer Placeholder 2">
            <a:extLst>
              <a:ext uri="{FF2B5EF4-FFF2-40B4-BE49-F238E27FC236}">
                <a16:creationId xmlns:a16="http://schemas.microsoft.com/office/drawing/2014/main" id="{7AA5FEB5-752A-4126-9034-94CEA15029E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673D648-26D0-4DEA-AD4B-F90B7DE50D80}"/>
              </a:ext>
            </a:extLst>
          </p:cNvPr>
          <p:cNvSpPr>
            <a:spLocks noGrp="1"/>
          </p:cNvSpPr>
          <p:nvPr>
            <p:ph type="sldNum" sz="quarter" idx="12"/>
          </p:nvPr>
        </p:nvSpPr>
        <p:spPr/>
        <p:txBody>
          <a:bodyPr/>
          <a:lstStyle/>
          <a:p>
            <a:fld id="{B8D22CC6-9E65-4719-81A6-2CBED7859444}" type="slidenum">
              <a:rPr lang="en-GB" smtClean="0"/>
              <a:t>‹#›</a:t>
            </a:fld>
            <a:endParaRPr lang="en-GB"/>
          </a:p>
        </p:txBody>
      </p:sp>
    </p:spTree>
    <p:extLst>
      <p:ext uri="{BB962C8B-B14F-4D97-AF65-F5344CB8AC3E}">
        <p14:creationId xmlns:p14="http://schemas.microsoft.com/office/powerpoint/2010/main" val="1682565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BF6-D98D-4FCB-A7C2-85DB56A7D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541664F-35DA-497A-93D8-BA754FAFC3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02DC5B-54F9-4ED1-903A-747334D0B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1238C3-E9EB-49C3-9604-4CA624F1FD08}"/>
              </a:ext>
            </a:extLst>
          </p:cNvPr>
          <p:cNvSpPr>
            <a:spLocks noGrp="1"/>
          </p:cNvSpPr>
          <p:nvPr>
            <p:ph type="dt" sz="half" idx="10"/>
          </p:nvPr>
        </p:nvSpPr>
        <p:spPr/>
        <p:txBody>
          <a:bodyPr/>
          <a:lstStyle/>
          <a:p>
            <a:fld id="{77A81DEF-30D0-433E-844A-33FCCC9164A0}" type="datetimeFigureOut">
              <a:rPr lang="en-GB" smtClean="0"/>
              <a:t>22/02/2019</a:t>
            </a:fld>
            <a:endParaRPr lang="en-GB"/>
          </a:p>
        </p:txBody>
      </p:sp>
      <p:sp>
        <p:nvSpPr>
          <p:cNvPr id="6" name="Footer Placeholder 5">
            <a:extLst>
              <a:ext uri="{FF2B5EF4-FFF2-40B4-BE49-F238E27FC236}">
                <a16:creationId xmlns:a16="http://schemas.microsoft.com/office/drawing/2014/main" id="{74078BAE-4FC7-402C-9C20-B82DEB7314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BD9FEE-8C82-4F04-8311-64080919AAF0}"/>
              </a:ext>
            </a:extLst>
          </p:cNvPr>
          <p:cNvSpPr>
            <a:spLocks noGrp="1"/>
          </p:cNvSpPr>
          <p:nvPr>
            <p:ph type="sldNum" sz="quarter" idx="12"/>
          </p:nvPr>
        </p:nvSpPr>
        <p:spPr/>
        <p:txBody>
          <a:bodyPr/>
          <a:lstStyle/>
          <a:p>
            <a:fld id="{B8D22CC6-9E65-4719-81A6-2CBED7859444}" type="slidenum">
              <a:rPr lang="en-GB" smtClean="0"/>
              <a:t>‹#›</a:t>
            </a:fld>
            <a:endParaRPr lang="en-GB"/>
          </a:p>
        </p:txBody>
      </p:sp>
    </p:spTree>
    <p:extLst>
      <p:ext uri="{BB962C8B-B14F-4D97-AF65-F5344CB8AC3E}">
        <p14:creationId xmlns:p14="http://schemas.microsoft.com/office/powerpoint/2010/main" val="325889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6681-6465-461C-A54F-D723C0053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E5E6C50-A1BC-4F37-844C-FED2F4D843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AEAABD4-A70E-45D8-8769-55AF1D95D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E3CE07-38A2-427C-941A-31625FFDB8CF}"/>
              </a:ext>
            </a:extLst>
          </p:cNvPr>
          <p:cNvSpPr>
            <a:spLocks noGrp="1"/>
          </p:cNvSpPr>
          <p:nvPr>
            <p:ph type="dt" sz="half" idx="10"/>
          </p:nvPr>
        </p:nvSpPr>
        <p:spPr/>
        <p:txBody>
          <a:bodyPr/>
          <a:lstStyle/>
          <a:p>
            <a:fld id="{77A81DEF-30D0-433E-844A-33FCCC9164A0}" type="datetimeFigureOut">
              <a:rPr lang="en-GB" smtClean="0"/>
              <a:t>22/02/2019</a:t>
            </a:fld>
            <a:endParaRPr lang="en-GB"/>
          </a:p>
        </p:txBody>
      </p:sp>
      <p:sp>
        <p:nvSpPr>
          <p:cNvPr id="6" name="Footer Placeholder 5">
            <a:extLst>
              <a:ext uri="{FF2B5EF4-FFF2-40B4-BE49-F238E27FC236}">
                <a16:creationId xmlns:a16="http://schemas.microsoft.com/office/drawing/2014/main" id="{434705A1-FF8B-48AA-824C-E71F1A56B6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B8FAA9-7462-4519-9FB5-D234294C3B7D}"/>
              </a:ext>
            </a:extLst>
          </p:cNvPr>
          <p:cNvSpPr>
            <a:spLocks noGrp="1"/>
          </p:cNvSpPr>
          <p:nvPr>
            <p:ph type="sldNum" sz="quarter" idx="12"/>
          </p:nvPr>
        </p:nvSpPr>
        <p:spPr/>
        <p:txBody>
          <a:bodyPr/>
          <a:lstStyle/>
          <a:p>
            <a:fld id="{B8D22CC6-9E65-4719-81A6-2CBED7859444}" type="slidenum">
              <a:rPr lang="en-GB" smtClean="0"/>
              <a:t>‹#›</a:t>
            </a:fld>
            <a:endParaRPr lang="en-GB"/>
          </a:p>
        </p:txBody>
      </p:sp>
    </p:spTree>
    <p:extLst>
      <p:ext uri="{BB962C8B-B14F-4D97-AF65-F5344CB8AC3E}">
        <p14:creationId xmlns:p14="http://schemas.microsoft.com/office/powerpoint/2010/main" val="3750879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05BE6D-21C3-4A5D-B2C4-9AC294CD3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9609CEC-1F4C-402E-8FF8-B0139B67B7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44E8BA-BCF5-4A86-930D-C5D99CDD2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81DEF-30D0-433E-844A-33FCCC9164A0}" type="datetimeFigureOut">
              <a:rPr lang="en-GB" smtClean="0"/>
              <a:t>22/02/2019</a:t>
            </a:fld>
            <a:endParaRPr lang="en-GB"/>
          </a:p>
        </p:txBody>
      </p:sp>
      <p:sp>
        <p:nvSpPr>
          <p:cNvPr id="5" name="Footer Placeholder 4">
            <a:extLst>
              <a:ext uri="{FF2B5EF4-FFF2-40B4-BE49-F238E27FC236}">
                <a16:creationId xmlns:a16="http://schemas.microsoft.com/office/drawing/2014/main" id="{E6FAA4F4-663A-4637-B2DD-54DC6B293C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2C37F92-78F4-43ED-8A0F-E0E271D63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22CC6-9E65-4719-81A6-2CBED7859444}" type="slidenum">
              <a:rPr lang="en-GB" smtClean="0"/>
              <a:t>‹#›</a:t>
            </a:fld>
            <a:endParaRPr lang="en-GB"/>
          </a:p>
        </p:txBody>
      </p:sp>
    </p:spTree>
    <p:extLst>
      <p:ext uri="{BB962C8B-B14F-4D97-AF65-F5344CB8AC3E}">
        <p14:creationId xmlns:p14="http://schemas.microsoft.com/office/powerpoint/2010/main" val="1671663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4B0AD-6ED1-4DD2-BBA2-EED578144D3E}"/>
              </a:ext>
            </a:extLst>
          </p:cNvPr>
          <p:cNvSpPr>
            <a:spLocks noGrp="1"/>
          </p:cNvSpPr>
          <p:nvPr>
            <p:ph type="ctrTitle"/>
          </p:nvPr>
        </p:nvSpPr>
        <p:spPr>
          <a:xfrm>
            <a:off x="1524000" y="1122362"/>
            <a:ext cx="9144000" cy="2840037"/>
          </a:xfrm>
        </p:spPr>
        <p:txBody>
          <a:bodyPr>
            <a:normAutofit/>
          </a:bodyPr>
          <a:lstStyle/>
          <a:p>
            <a:r>
              <a:rPr lang="en-GB" sz="5800"/>
              <a:t>Assignment</a:t>
            </a:r>
          </a:p>
        </p:txBody>
      </p:sp>
      <p:sp>
        <p:nvSpPr>
          <p:cNvPr id="3" name="Subtitle 2">
            <a:extLst>
              <a:ext uri="{FF2B5EF4-FFF2-40B4-BE49-F238E27FC236}">
                <a16:creationId xmlns:a16="http://schemas.microsoft.com/office/drawing/2014/main" id="{3AD111C8-99B3-4D91-8D71-2A1FBDF25C51}"/>
              </a:ext>
            </a:extLst>
          </p:cNvPr>
          <p:cNvSpPr>
            <a:spLocks noGrp="1"/>
          </p:cNvSpPr>
          <p:nvPr>
            <p:ph type="subTitle" idx="1"/>
          </p:nvPr>
        </p:nvSpPr>
        <p:spPr>
          <a:xfrm>
            <a:off x="1524000" y="4256436"/>
            <a:ext cx="9144000" cy="1600818"/>
          </a:xfrm>
        </p:spPr>
        <p:txBody>
          <a:bodyPr>
            <a:normAutofit/>
          </a:bodyPr>
          <a:lstStyle/>
          <a:p>
            <a:r>
              <a:rPr lang="en-GB">
                <a:solidFill>
                  <a:schemeClr val="accent1"/>
                </a:solidFill>
              </a:rPr>
              <a:t>On Classes &amp; Array</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62258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E9DBD-E150-4899-97AE-07BB467332A3}"/>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Question 1</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79552F-6021-4099-B14E-7F708F19D18E}"/>
              </a:ext>
            </a:extLst>
          </p:cNvPr>
          <p:cNvSpPr>
            <a:spLocks noGrp="1"/>
          </p:cNvSpPr>
          <p:nvPr>
            <p:ph idx="1"/>
          </p:nvPr>
        </p:nvSpPr>
        <p:spPr>
          <a:xfrm>
            <a:off x="4976031" y="963877"/>
            <a:ext cx="6377769" cy="4930246"/>
          </a:xfrm>
        </p:spPr>
        <p:txBody>
          <a:bodyPr anchor="ctr">
            <a:normAutofit/>
          </a:bodyPr>
          <a:lstStyle/>
          <a:p>
            <a:pPr marL="514350" indent="-514350">
              <a:buAutoNum type="alphaLcPeriod"/>
            </a:pPr>
            <a:r>
              <a:rPr lang="en-US" sz="2200"/>
              <a:t>There is a book library. Define classes respectively for a book and a library. The library must contain a name and a list of books. The books must contain the title, author, publisher, release date and ISBN-number. In the class, which describes the library, create methods to add a book to the library, to search for a book by a predefined author, to display information about a book and to delete a book from the library. </a:t>
            </a:r>
          </a:p>
          <a:p>
            <a:pPr marL="514350" indent="-514350">
              <a:buAutoNum type="alphaLcPeriod"/>
            </a:pPr>
            <a:r>
              <a:rPr lang="en-US" sz="2200"/>
              <a:t>Write a test class, which creates an object of type library, adds several books to it and displays information about each of them. Implement a test functionality, which finds all books authored by Stephen King and deletes them. Finally, display information for each of the remaining books.</a:t>
            </a:r>
            <a:endParaRPr lang="en-GB" sz="2200"/>
          </a:p>
        </p:txBody>
      </p:sp>
    </p:spTree>
    <p:extLst>
      <p:ext uri="{BB962C8B-B14F-4D97-AF65-F5344CB8AC3E}">
        <p14:creationId xmlns:p14="http://schemas.microsoft.com/office/powerpoint/2010/main" val="357587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0F3DD-2A6A-49D6-BEAF-053FA574225B}"/>
              </a:ext>
            </a:extLst>
          </p:cNvPr>
          <p:cNvSpPr>
            <a:spLocks noGrp="1"/>
          </p:cNvSpPr>
          <p:nvPr>
            <p:ph type="title"/>
          </p:nvPr>
        </p:nvSpPr>
        <p:spPr>
          <a:xfrm>
            <a:off x="838200" y="631825"/>
            <a:ext cx="10515600" cy="1325563"/>
          </a:xfrm>
        </p:spPr>
        <p:txBody>
          <a:bodyPr>
            <a:normAutofit/>
          </a:bodyPr>
          <a:lstStyle/>
          <a:p>
            <a:r>
              <a:rPr lang="en-GB" dirty="0"/>
              <a:t>Question 2</a:t>
            </a:r>
          </a:p>
        </p:txBody>
      </p:sp>
      <p:sp>
        <p:nvSpPr>
          <p:cNvPr id="3" name="Content Placeholder 2">
            <a:extLst>
              <a:ext uri="{FF2B5EF4-FFF2-40B4-BE49-F238E27FC236}">
                <a16:creationId xmlns:a16="http://schemas.microsoft.com/office/drawing/2014/main" id="{D0BB6515-D477-417A-BC9F-5A5246904F3E}"/>
              </a:ext>
            </a:extLst>
          </p:cNvPr>
          <p:cNvSpPr>
            <a:spLocks noGrp="1"/>
          </p:cNvSpPr>
          <p:nvPr>
            <p:ph idx="1"/>
          </p:nvPr>
        </p:nvSpPr>
        <p:spPr>
          <a:xfrm>
            <a:off x="838200" y="2057400"/>
            <a:ext cx="10515600" cy="3871762"/>
          </a:xfrm>
        </p:spPr>
        <p:txBody>
          <a:bodyPr>
            <a:normAutofit/>
          </a:bodyPr>
          <a:lstStyle/>
          <a:p>
            <a:pPr marL="514350" indent="-514350">
              <a:buAutoNum type="alphaLcPeriod"/>
            </a:pPr>
            <a:r>
              <a:rPr lang="en-US" sz="1700"/>
              <a:t>Define a class Student, which contains the following information about students: full name, course, subject, university, e-mail and phone number. </a:t>
            </a:r>
          </a:p>
          <a:p>
            <a:pPr marL="514350" indent="-514350">
              <a:buAutoNum type="alphaLcPeriod"/>
            </a:pPr>
            <a:r>
              <a:rPr lang="en-US" sz="1700"/>
              <a:t> Declare several constructors for the class Student, which have different lists of parameters (for complete information about a student or part of it). Data, which has no initial value to be initialized with null. Use nullable types for all non-mandatory data. </a:t>
            </a:r>
          </a:p>
          <a:p>
            <a:pPr marL="514350" indent="-514350">
              <a:buAutoNum type="alphaLcPeriod"/>
            </a:pPr>
            <a:r>
              <a:rPr lang="en-US" sz="1700"/>
              <a:t>Add a static field for the class Student, which holds the number of created objects of this class. </a:t>
            </a:r>
          </a:p>
          <a:p>
            <a:pPr marL="514350" indent="-514350">
              <a:buAutoNum type="alphaLcPeriod"/>
            </a:pPr>
            <a:r>
              <a:rPr lang="en-US" sz="1700"/>
              <a:t>Add a method in the class Student, which displays complete information about the student. </a:t>
            </a:r>
          </a:p>
          <a:p>
            <a:pPr marL="514350" indent="-514350">
              <a:buAutoNum type="alphaLcPeriod"/>
            </a:pPr>
            <a:r>
              <a:rPr lang="en-US" sz="1700"/>
              <a:t>Modify the current source code of Student class so as to encapsulate the data in the class using properties. </a:t>
            </a:r>
          </a:p>
          <a:p>
            <a:pPr marL="514350" indent="-514350">
              <a:buAutoNum type="alphaLcPeriod"/>
            </a:pPr>
            <a:r>
              <a:rPr lang="en-US" sz="1700"/>
              <a:t>Write a class StudentTest, which has to test the functionality of the class Student. </a:t>
            </a:r>
          </a:p>
          <a:p>
            <a:pPr marL="514350" indent="-514350">
              <a:buAutoNum type="alphaLcPeriod"/>
            </a:pPr>
            <a:r>
              <a:rPr lang="en-US" sz="1700"/>
              <a:t>Add a static method in class StudentTest, which creates several objects of type Student and store them in static fields. Create a static property of the class to access them. Write a test program, which displays the information about them in the console. </a:t>
            </a:r>
            <a:endParaRPr lang="en-GB" sz="1700"/>
          </a:p>
        </p:txBody>
      </p:sp>
    </p:spTree>
    <p:extLst>
      <p:ext uri="{BB962C8B-B14F-4D97-AF65-F5344CB8AC3E}">
        <p14:creationId xmlns:p14="http://schemas.microsoft.com/office/powerpoint/2010/main" val="102614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8350-0817-4A9D-967C-D03AAFF33D8D}"/>
              </a:ext>
            </a:extLst>
          </p:cNvPr>
          <p:cNvSpPr>
            <a:spLocks noGrp="1"/>
          </p:cNvSpPr>
          <p:nvPr>
            <p:ph type="title"/>
          </p:nvPr>
        </p:nvSpPr>
        <p:spPr>
          <a:xfrm>
            <a:off x="1136428" y="627564"/>
            <a:ext cx="7474172" cy="1325563"/>
          </a:xfrm>
        </p:spPr>
        <p:txBody>
          <a:bodyPr>
            <a:normAutofit/>
          </a:bodyPr>
          <a:lstStyle/>
          <a:p>
            <a:r>
              <a:rPr lang="en-GB" dirty="0"/>
              <a:t>Question 3</a:t>
            </a:r>
          </a:p>
        </p:txBody>
      </p:sp>
      <p:sp>
        <p:nvSpPr>
          <p:cNvPr id="3" name="Content Placeholder 2">
            <a:extLst>
              <a:ext uri="{FF2B5EF4-FFF2-40B4-BE49-F238E27FC236}">
                <a16:creationId xmlns:a16="http://schemas.microsoft.com/office/drawing/2014/main" id="{74F5B8AD-EDC9-4C99-8A6F-9327A8DE898A}"/>
              </a:ext>
            </a:extLst>
          </p:cNvPr>
          <p:cNvSpPr>
            <a:spLocks noGrp="1"/>
          </p:cNvSpPr>
          <p:nvPr>
            <p:ph idx="1"/>
          </p:nvPr>
        </p:nvSpPr>
        <p:spPr>
          <a:xfrm>
            <a:off x="1136429" y="2278173"/>
            <a:ext cx="6467867" cy="3450613"/>
          </a:xfrm>
        </p:spPr>
        <p:txBody>
          <a:bodyPr anchor="ctr">
            <a:normAutofit/>
          </a:bodyPr>
          <a:lstStyle/>
          <a:p>
            <a:pPr marL="514350" indent="-514350">
              <a:buFont typeface="+mj-lt"/>
              <a:buAutoNum type="alphaLcPeriod"/>
            </a:pPr>
            <a:r>
              <a:rPr lang="en-US" sz="2200"/>
              <a:t>We have a school. In school we have classes and students. Each class has a number of teachers. Each teacher has a variety of disciplines taught. Students have a name and a unique number in the class. Classes have a unique text identifier. Disciplines have a name, number of lessons and number of exercises. The task is to shape a school with C# classes. You have to define classes with their fields, properties, methods and constructors. Also define a test class, which demonstrates, that the other classes work correctly.</a:t>
            </a:r>
            <a:endParaRPr lang="en-GB" sz="220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ooks">
            <a:extLst>
              <a:ext uri="{FF2B5EF4-FFF2-40B4-BE49-F238E27FC236}">
                <a16:creationId xmlns:a16="http://schemas.microsoft.com/office/drawing/2014/main" id="{F7896FC4-AFF5-4D3C-91A8-F4756DFC56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693153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E09FE-E11F-4498-A50A-4F285272900C}"/>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Question 4</a:t>
            </a:r>
          </a:p>
        </p:txBody>
      </p:sp>
      <p:cxnSp>
        <p:nvCxnSpPr>
          <p:cNvPr id="2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667E9877-DAE5-4703-98DF-13F73A9ED6CA}"/>
              </a:ext>
            </a:extLst>
          </p:cNvPr>
          <p:cNvSpPr>
            <a:spLocks noGrp="1"/>
          </p:cNvSpPr>
          <p:nvPr>
            <p:ph idx="1"/>
          </p:nvPr>
        </p:nvSpPr>
        <p:spPr>
          <a:xfrm>
            <a:off x="4976031" y="963877"/>
            <a:ext cx="6377769" cy="4930246"/>
          </a:xfrm>
        </p:spPr>
        <p:txBody>
          <a:bodyPr anchor="ctr">
            <a:normAutofit/>
          </a:bodyPr>
          <a:lstStyle/>
          <a:p>
            <a:pPr marL="514350" indent="-514350">
              <a:buFont typeface="+mj-lt"/>
              <a:buAutoNum type="alphaLcPeriod"/>
            </a:pPr>
            <a:r>
              <a:rPr lang="en-US" sz="2400"/>
              <a:t>Write a program, which creates an array of 20 elements of type integer and initializes each of the elements with a value equals to the index of the element multiplied by 5. Print the elements to the console. </a:t>
            </a:r>
          </a:p>
          <a:p>
            <a:pPr marL="514350" indent="-514350">
              <a:buFont typeface="+mj-lt"/>
              <a:buAutoNum type="alphaLcPeriod"/>
            </a:pPr>
            <a:r>
              <a:rPr lang="en-US" sz="2400"/>
              <a:t>Write a program, which reads two arrays from the console and checks whether they are equal (two arrays are equal when they are of equal length and all of their elements, which have the same index, are equal)</a:t>
            </a:r>
            <a:endParaRPr lang="en-GB" sz="2400"/>
          </a:p>
        </p:txBody>
      </p:sp>
    </p:spTree>
    <p:extLst>
      <p:ext uri="{BB962C8B-B14F-4D97-AF65-F5344CB8AC3E}">
        <p14:creationId xmlns:p14="http://schemas.microsoft.com/office/powerpoint/2010/main" val="614750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Assignment</vt:lpstr>
      <vt:lpstr>Question 1</vt:lpstr>
      <vt:lpstr>Question 2</vt:lpstr>
      <vt:lpstr>Question 3</vt:lpstr>
      <vt:lpstr>Question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Ooko Emmanuel</dc:creator>
  <cp:lastModifiedBy>Ooko Emmanuel</cp:lastModifiedBy>
  <cp:revision>1</cp:revision>
  <dcterms:created xsi:type="dcterms:W3CDTF">2019-02-22T20:16:02Z</dcterms:created>
  <dcterms:modified xsi:type="dcterms:W3CDTF">2019-02-22T20:17:33Z</dcterms:modified>
</cp:coreProperties>
</file>