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BD1A-1C12-40F0-83AF-696C90FB2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22866-19AD-41EA-8827-0A53E2CC3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CD0B-CD8A-4EFF-8B7F-5BA3E2DF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73B4-FA9F-4CF2-BE81-40E5A510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A71D3-52AE-4F33-BBCD-CAE72078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6B52-A42C-4997-AD85-6AEECDF8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32CBB-D048-46C9-9F40-0DE21511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E646-2989-41A9-B0E6-843C5234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3E89-F950-46ED-906F-D3EFAE1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A8C7-9B4C-447B-BD60-11EBD2E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5DD3E-3621-416D-8484-0A00BDEFE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A9411-4BDA-4D65-82BE-272F521B1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5A49-037C-4A68-AC8F-0EBD7FD4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49A6-F446-4908-AA67-E6032DA9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1EE0-FB85-4F48-83C0-90BC134C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D6B8-3550-4676-A83B-6D064AE2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1C0A-ACDC-4F29-9600-4669AF4E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8583-D485-43FA-AF66-1DEC70F9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CCF9-B52A-4631-9661-D6918FB1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1CAE-5F48-4C8F-AE88-01B5C7A7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8A98-41E3-4344-9B41-A4B4F759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46E0-FF24-4877-B99A-87D41BDB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9605-896F-4174-BA08-7ABAF71A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87DF-2B4C-4F52-AD92-D3D32C36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B6FB-412D-42B1-B879-A201872A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A845-0317-4FCE-9AB7-DEA9A599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A041-AB5D-404C-8675-69B3242F9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72B94-8926-4A51-8ED4-0EC74623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3DD4-5E4C-48A8-816D-5ECC9830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D2662-C074-49D6-9AFE-B704DBFB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A751C-3082-45CE-9916-61FBF3C0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44A5-B6A3-4812-BBEC-DBCC6E01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DA23F-61E7-4724-B2C5-D3DDAAAC4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D835E-B159-4077-8005-AEA78B4F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6322C-FF52-4C64-B4A6-392459D3F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B83F5-4C10-46C1-8CE1-16CC8A630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776D4-E08C-4AD2-BBC6-E0FE86FF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C264E-3A7D-43E5-BEAB-4DE37FB8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1D228-B323-4D14-AC62-88DA9C2E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1EC6-4706-4731-BA24-72212FD9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4967F-DA99-4A9C-9B4C-6F4BFCB0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DEBA-E1BA-492A-8AD5-1AB235FE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B554E-C165-49D2-ABC2-1DCE7212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1D914-F01D-47E5-A313-1361908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F154B-E05B-4BB6-A2F4-E64C892B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2E0D1-982F-458C-AE33-C848E8DD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A34-4C5C-4DB9-8AD3-631E6154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FCAE-3558-47D5-8565-F78A2FED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7DF58-512B-4D04-B2C3-C1CA260A4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7460A-9478-4FDF-8BF6-F3E9D0FB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407CA-0BC6-427F-A412-3BEEC771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232E-DAE1-46B6-8992-DE280E67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6215-6250-4486-B36F-686A6E21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4B30F-A72D-4F8D-81D3-8540D8AF3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0F95B-2E60-42F9-AE77-6ECF654A8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44317-2607-4F43-887E-A7031B18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601E-F419-4AA8-8120-3FA2A378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AECD5-72E7-461C-85C4-F08DA86A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2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FF999-485C-40BB-8FB2-714FA289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91BD-C457-45DE-AF0D-927B69C8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281C-5531-4FB8-B093-85EB15C2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CE7C-DD27-4870-BDA0-F3151E74A69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2DDC-056B-4D27-8F8E-EFFAF4F0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E2FD-0512-4CA4-BCA8-53B9516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E141-54A7-4466-B284-124DA7194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C565C-8AD2-4EE5-BAC9-796A3A8F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055" y="2196656"/>
            <a:ext cx="6959446" cy="1662475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Understanding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8D1A-3A6C-4F98-B7DD-8A2772616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812" y="3980057"/>
            <a:ext cx="5414125" cy="119671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&amp; Array</a:t>
            </a:r>
          </a:p>
        </p:txBody>
      </p:sp>
    </p:spTree>
    <p:extLst>
      <p:ext uri="{BB962C8B-B14F-4D97-AF65-F5344CB8AC3E}">
        <p14:creationId xmlns:p14="http://schemas.microsoft.com/office/powerpoint/2010/main" val="22200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F6F18-3B35-46D2-AFC1-0E5DC1F3ED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A Dog Meeting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84D0A-F43F-40E3-949F-B89033E3E1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104640" y="406400"/>
            <a:ext cx="67563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8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40B3-5409-4641-9AD8-3C1EDA24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Show the output from the execution of the code above: </a:t>
            </a:r>
            <a:b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5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FDEA6-E0A2-4E33-A685-87489286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4512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5FF54-ED78-4E1D-A87A-BE2D676936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7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352CF0-0C9D-4DBD-8237-A69B0916FA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9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9FB299-72FD-409E-8E3A-392CEC139A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DA51C-47F0-413E-BCF4-E9768364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 Initialization and Default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A08C98-FFB5-422D-9CB8-146AAD08C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80994"/>
            <a:ext cx="7188199" cy="44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D90C102-B908-4E86-A6F6-9816293A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787469"/>
            <a:ext cx="5129784" cy="32830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D06D8-891B-44BE-B400-EC00CB9236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41180" y="2768540"/>
            <a:ext cx="5129784" cy="13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5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F0D36-EA4A-4824-9F54-ADC2793A40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443C9-36F7-4519-B229-EE2037D6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Iterating through array using a Loop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6A801-2D8C-4E91-8B3E-D9705AE3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0432"/>
            <a:ext cx="11496821" cy="32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33D65-AFC9-41BF-B6F4-92CEA766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Quick List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AAC9-DF82-46FF-AE54-958A52FC9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3200" b="1" dirty="0"/>
              <a:t>Recap</a:t>
            </a:r>
          </a:p>
          <a:p>
            <a:r>
              <a:rPr lang="en-GB" sz="3200" b="1" dirty="0"/>
              <a:t>Classes </a:t>
            </a:r>
          </a:p>
          <a:p>
            <a:pPr marL="0" indent="0">
              <a:buNone/>
            </a:pPr>
            <a:r>
              <a:rPr lang="en-GB" sz="3200" dirty="0"/>
              <a:t>    1. objects, </a:t>
            </a:r>
          </a:p>
          <a:p>
            <a:pPr marL="0" indent="0">
              <a:buNone/>
            </a:pPr>
            <a:r>
              <a:rPr lang="en-GB" sz="3200" dirty="0"/>
              <a:t>    2. properties, </a:t>
            </a:r>
          </a:p>
          <a:p>
            <a:pPr marL="0" indent="0">
              <a:buNone/>
            </a:pPr>
            <a:r>
              <a:rPr lang="en-GB" sz="3200" dirty="0"/>
              <a:t>    3. methods, </a:t>
            </a:r>
          </a:p>
          <a:p>
            <a:pPr marL="0" indent="0">
              <a:buNone/>
            </a:pPr>
            <a:r>
              <a:rPr lang="en-GB" sz="3200" dirty="0"/>
              <a:t>    4. creating classes</a:t>
            </a:r>
          </a:p>
          <a:p>
            <a:r>
              <a:rPr lang="en-GB" sz="3200" b="1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64028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711F5-30A8-4DE9-AB09-03029665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Foreach Loop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7B97C32-95E3-46FC-B840-60CEDC64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43" y="2509911"/>
            <a:ext cx="83720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1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F68A4-38F8-4E91-9D5F-83650BA0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6054-489F-4269-AC8D-ACED9E249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Ooko Emmanuel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2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32942D-658F-49A2-B3C6-F455C2C1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What is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4026-69BC-4175-A5E4-E7094608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b="1" dirty="0"/>
              <a:t>Class</a:t>
            </a:r>
            <a:r>
              <a:rPr lang="en-US" dirty="0"/>
              <a:t> in the OOP is called a definition (specification) of a given type of objects from the real-world. It </a:t>
            </a:r>
            <a:r>
              <a:rPr lang="en-US" b="1" dirty="0"/>
              <a:t>represents a pattern</a:t>
            </a:r>
            <a:r>
              <a:rPr lang="en-US" dirty="0"/>
              <a:t>, which describes the different </a:t>
            </a:r>
            <a:r>
              <a:rPr lang="en-US" b="1" dirty="0"/>
              <a:t>states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of the </a:t>
            </a:r>
            <a:r>
              <a:rPr lang="en-US" b="1" dirty="0"/>
              <a:t>certain objects </a:t>
            </a:r>
            <a:r>
              <a:rPr lang="en-US" dirty="0"/>
              <a:t>(the copies), which are created from this class (pattern).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 is a copy created from the definition (specification) of a given class, also called an </a:t>
            </a:r>
            <a:r>
              <a:rPr lang="en-US" b="1" dirty="0"/>
              <a:t>instance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828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D910A-9F5C-4F16-98D4-96770F0FFA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Does a Class Contain?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435D9-132F-4B42-8C8B-E20A9BD1DD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01785" y="1675227"/>
            <a:ext cx="1058842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7798-0D0A-4666-BB4F-AD71DFADB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Elements of the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53F38-29DC-4CBD-AA3B-D73F5E300AF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38600" y="1330961"/>
            <a:ext cx="751332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8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ED650-B9B2-462F-B1D0-27B5182D6C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72590" y="528320"/>
            <a:ext cx="8115300" cy="235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B5185-CB5E-4E4F-A33F-57F98D6D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0" y="3277870"/>
            <a:ext cx="8258175" cy="31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8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6369BC-497C-4247-A3A9-759D2D20C0D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0D1B0-A341-45D1-A804-A3384FFE2FD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99628" y="643466"/>
            <a:ext cx="81927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4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1FABBC-845A-4E89-B6E8-4584998ABBE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54311" y="643466"/>
            <a:ext cx="100833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0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Office Theme</vt:lpstr>
      <vt:lpstr>Understanding Classes</vt:lpstr>
      <vt:lpstr>Quick List</vt:lpstr>
      <vt:lpstr>What is a class?</vt:lpstr>
      <vt:lpstr>What Does a Class Contain? </vt:lpstr>
      <vt:lpstr>Elements of the Class</vt:lpstr>
      <vt:lpstr>PowerPoint Presentation</vt:lpstr>
      <vt:lpstr>PowerPoint Presentation</vt:lpstr>
      <vt:lpstr>PowerPoint Presentation</vt:lpstr>
      <vt:lpstr>PowerPoint Presentation</vt:lpstr>
      <vt:lpstr>Example – A Dog Meeting </vt:lpstr>
      <vt:lpstr>Show the output from the execution of the code above:  </vt:lpstr>
      <vt:lpstr>Arrays</vt:lpstr>
      <vt:lpstr>PowerPoint Presentation</vt:lpstr>
      <vt:lpstr>PowerPoint Presentation</vt:lpstr>
      <vt:lpstr>PowerPoint Presentation</vt:lpstr>
      <vt:lpstr>Array Initialization and Default Values</vt:lpstr>
      <vt:lpstr>PowerPoint Presentation</vt:lpstr>
      <vt:lpstr>PowerPoint Presentation</vt:lpstr>
      <vt:lpstr>Iterating through array using a Loop</vt:lpstr>
      <vt:lpstr>Foreach Loop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Classes</dc:title>
  <dc:creator>Ooko Emmanuel</dc:creator>
  <cp:lastModifiedBy>Ooko Emmanuel</cp:lastModifiedBy>
  <cp:revision>1</cp:revision>
  <dcterms:created xsi:type="dcterms:W3CDTF">2019-02-22T05:48:44Z</dcterms:created>
  <dcterms:modified xsi:type="dcterms:W3CDTF">2019-02-22T20:21:11Z</dcterms:modified>
</cp:coreProperties>
</file>