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>
        <p:scale>
          <a:sx n="58" d="100"/>
          <a:sy n="58" d="100"/>
        </p:scale>
        <p:origin x="4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5372C-CBCB-4280-90B7-260C5C777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2A3A2-DBD0-4068-833A-3A493EC4F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4EA1C-EEAB-426D-B52B-4D99A405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D7FC-B4DA-4B0D-B6B8-F4F02BE96BFB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BAE3E-4A59-4170-BDB3-61BE4BE9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0DF92-4BDC-4FF4-80EC-1945CEAFE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2403-33A4-42E5-AF18-C13D4A025E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69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6AE77-D2A8-4D76-8DC0-89FB037B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195EB-658B-44CF-8C5E-C1922854C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D1777-BD55-4777-9D2D-3DB3A540B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D7FC-B4DA-4B0D-B6B8-F4F02BE96BFB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8764E-063B-4937-9E54-D379D45D6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7B783-91A7-4E58-A458-A623D9D7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2403-33A4-42E5-AF18-C13D4A025E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40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328D14-ADC7-4BB2-B9AE-C922284B5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87792-1772-4322-9743-17A8B28E7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DD080-3E80-43F3-B9D5-6E1E1FE93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D7FC-B4DA-4B0D-B6B8-F4F02BE96BFB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90444-ECD2-490E-B885-A64C34A7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6C1C2-13BD-44B7-BB73-32604CBA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2403-33A4-42E5-AF18-C13D4A025E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2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659CE-F874-4E7C-9997-32F08CE5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2CA36-EDE4-49A3-8990-379574C40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F12F8-7823-45B5-8FE1-EEC58BBC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D7FC-B4DA-4B0D-B6B8-F4F02BE96BFB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203F8-EED2-4898-BAA5-D5644A8D0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8A873-6611-4734-B4FE-2F455975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2403-33A4-42E5-AF18-C13D4A025E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67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CEE96-5AE3-4B86-90EB-F3BF6B36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AEFC2-DC60-4DA7-9161-7CDDB3664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0018C-6F57-43A5-B875-8ED6DB587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D7FC-B4DA-4B0D-B6B8-F4F02BE96BFB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DC21C-9C54-4B8A-848B-CFA604D2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63585-9063-49DB-8574-9D1A42D91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2403-33A4-42E5-AF18-C13D4A025E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00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B32E-838F-4BD0-BCD7-B9765E93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CDFBA-F8E3-430A-A62E-9C96BF2CE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93024-EB03-49CD-B089-0715C7274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197D3-45C1-42DE-97B5-FE899F76D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D7FC-B4DA-4B0D-B6B8-F4F02BE96BFB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3708E-A161-4FA1-A9FB-A67887E7B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3DBA6-685C-4CC3-935A-87A084D1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2403-33A4-42E5-AF18-C13D4A025E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77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D2EB9-FA19-4D2D-9783-E9B77BFC7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92EC0-BF07-4777-B303-7028B1100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0D903-C8D0-4ECD-8B34-E4F26B2A4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1CE173-07AA-468A-B81E-37DE41B28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A7773F-E806-4089-8018-AF68C1205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C7312A-EEE7-43DB-9173-01454ABE6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D7FC-B4DA-4B0D-B6B8-F4F02BE96BFB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056A07-A7F4-40B7-9948-92B921785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66587A-72BD-46C8-840C-6C132F4F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2403-33A4-42E5-AF18-C13D4A025E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1A5B-C4BB-4A5F-8AC1-20685CFA6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7A71C3-C7FE-4D51-B447-426F822ED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D7FC-B4DA-4B0D-B6B8-F4F02BE96BFB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554080-88D0-494D-8C99-66A392B3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2CCF3-CE67-4E0A-8B57-B7EF9A974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2403-33A4-42E5-AF18-C13D4A025E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54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04C7-E7D3-4FEF-BAED-A9D8DFA0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D7FC-B4DA-4B0D-B6B8-F4F02BE96BFB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7C96AB-51D3-474B-9A45-F3B53A734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1853B-22D6-41F6-A6C8-C6CC6B0A7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2403-33A4-42E5-AF18-C13D4A025E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44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9BAB-29BD-4EE8-93B1-BAAEE5A2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D80DF-3886-43B7-AD87-4321DD717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8210F-54E2-46AA-AB66-F9847475C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6B9BB-8D6F-481F-9CDE-62E757B5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D7FC-B4DA-4B0D-B6B8-F4F02BE96BFB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1E9A4-863B-4AB3-B4A7-A17C111E6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0299F-EBAF-47C1-9518-2772D8FD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2403-33A4-42E5-AF18-C13D4A025E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14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D499C-75A4-4216-8E00-9CB067CE2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DE2100-D9A6-48C0-84BB-588B705D7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F4641-8273-49B5-85F9-98DB35BFB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85A13-A764-44BC-BA9F-04C604F8A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D7FC-B4DA-4B0D-B6B8-F4F02BE96BFB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71842-F6F2-46CD-BDC0-45422E763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A65B7-FC3F-4629-9DD1-68C7ABAD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2403-33A4-42E5-AF18-C13D4A025E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83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8F3403-60A2-431B-ADBF-95E5AB0F2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ABA56-C60A-4726-B865-AFA38CD06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8914C-F18B-4981-BB77-85A04EB87B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5D7FC-B4DA-4B0D-B6B8-F4F02BE96BFB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65482-E265-4469-8AC8-61E111229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B8DA3-2900-4948-9381-D39BEF896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72403-33A4-42E5-AF18-C13D4A025E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9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E3632-E6E4-489E-96A7-314E9061D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GB" sz="5800"/>
              <a:t>Assignment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456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BCFD57-0C46-4C68-A9D0-2AF797F54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>
                <a:solidFill>
                  <a:srgbClr val="FFFFFF"/>
                </a:solidFill>
              </a:rPr>
              <a:t>Question 1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9C11307-7C27-4475-B638-6C37881B3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Autofit/>
          </a:bodyPr>
          <a:lstStyle/>
          <a:p>
            <a:pPr marL="514350" indent="-514350">
              <a:buAutoNum type="alphaLcPeriod"/>
            </a:pPr>
            <a:r>
              <a:rPr lang="en-US" sz="1600" dirty="0">
                <a:solidFill>
                  <a:srgbClr val="000000"/>
                </a:solidFill>
              </a:rPr>
              <a:t>Define a class Student, which contains the following information about students: full name, course, subject, university, e-mail and phone number. </a:t>
            </a:r>
          </a:p>
          <a:p>
            <a:pPr marL="514350" indent="-514350">
              <a:buAutoNum type="alphaLcPeriod"/>
            </a:pPr>
            <a:r>
              <a:rPr lang="en-US" sz="1600" dirty="0">
                <a:solidFill>
                  <a:srgbClr val="000000"/>
                </a:solidFill>
              </a:rPr>
              <a:t> Declare several constructors for the class Student, which have different lists of parameters (for complete information about a student or part of it). Data, which has no initial value to be initialized with null. Use nullable types for all non-mandatory data. </a:t>
            </a:r>
          </a:p>
          <a:p>
            <a:pPr marL="514350" indent="-514350">
              <a:buAutoNum type="alphaLcPeriod"/>
            </a:pPr>
            <a:r>
              <a:rPr lang="en-US" sz="1600" dirty="0">
                <a:solidFill>
                  <a:srgbClr val="000000"/>
                </a:solidFill>
              </a:rPr>
              <a:t>Add a static field for the class Student, which holds the number of created objects of this class. </a:t>
            </a:r>
          </a:p>
          <a:p>
            <a:pPr marL="514350" indent="-514350">
              <a:buAutoNum type="alphaLcPeriod"/>
            </a:pPr>
            <a:r>
              <a:rPr lang="en-US" sz="1600" dirty="0">
                <a:solidFill>
                  <a:srgbClr val="000000"/>
                </a:solidFill>
              </a:rPr>
              <a:t>Add a method in the class Student, which displays complete information about the student. </a:t>
            </a:r>
          </a:p>
          <a:p>
            <a:pPr marL="514350" indent="-514350">
              <a:buAutoNum type="alphaLcPeriod"/>
            </a:pPr>
            <a:r>
              <a:rPr lang="en-US" sz="1600" dirty="0">
                <a:solidFill>
                  <a:srgbClr val="000000"/>
                </a:solidFill>
              </a:rPr>
              <a:t>Modify the current source code of Student class so as to encapsulate the data in the class using properties. </a:t>
            </a:r>
          </a:p>
          <a:p>
            <a:pPr marL="514350" indent="-514350">
              <a:buAutoNum type="alphaLcPeriod"/>
            </a:pPr>
            <a:r>
              <a:rPr lang="en-US" sz="1600" dirty="0">
                <a:solidFill>
                  <a:srgbClr val="000000"/>
                </a:solidFill>
              </a:rPr>
              <a:t>Write a class </a:t>
            </a:r>
            <a:r>
              <a:rPr lang="en-US" sz="1600" dirty="0" err="1">
                <a:solidFill>
                  <a:srgbClr val="000000"/>
                </a:solidFill>
              </a:rPr>
              <a:t>StudentTest</a:t>
            </a:r>
            <a:r>
              <a:rPr lang="en-US" sz="1600" dirty="0">
                <a:solidFill>
                  <a:srgbClr val="000000"/>
                </a:solidFill>
              </a:rPr>
              <a:t>, which has to test the functionality of the class Student. </a:t>
            </a:r>
          </a:p>
          <a:p>
            <a:pPr marL="514350" indent="-514350">
              <a:buAutoNum type="alphaLcPeriod"/>
            </a:pPr>
            <a:r>
              <a:rPr lang="en-US" sz="1600" dirty="0">
                <a:solidFill>
                  <a:srgbClr val="000000"/>
                </a:solidFill>
              </a:rPr>
              <a:t>Add a static method in class </a:t>
            </a:r>
            <a:r>
              <a:rPr lang="en-US" sz="1600" dirty="0" err="1">
                <a:solidFill>
                  <a:srgbClr val="000000"/>
                </a:solidFill>
              </a:rPr>
              <a:t>StudentTest</a:t>
            </a:r>
            <a:r>
              <a:rPr lang="en-US" sz="1600" dirty="0">
                <a:solidFill>
                  <a:srgbClr val="000000"/>
                </a:solidFill>
              </a:rPr>
              <a:t>, which creates several objects of type Student and store them in static fields. Create a static property of the class to access them. Write a test program, which displays the information about them in the console. </a:t>
            </a:r>
            <a:endParaRPr lang="en-GB" sz="1600" dirty="0">
              <a:solidFill>
                <a:srgbClr val="000000"/>
              </a:solidFill>
            </a:endParaRPr>
          </a:p>
          <a:p>
            <a:endParaRPr lang="en-GB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036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DB5869B-2320-43F0-B805-E4E01DFEC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2693976"/>
          </a:xfrm>
          <a:prstGeom prst="rect">
            <a:avLst/>
          </a:prstGeom>
          <a:gradFill>
            <a:gsLst>
              <a:gs pos="0">
                <a:srgbClr val="E3411B">
                  <a:lumMod val="90000"/>
                </a:srgbClr>
              </a:gs>
              <a:gs pos="25000">
                <a:srgbClr val="E3411B">
                  <a:lumMod val="90000"/>
                </a:srgb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A31A58-5E1E-4C03-AD8E-5AA74A67A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>
                <a:solidFill>
                  <a:srgbClr val="FFFFFF"/>
                </a:solidFill>
              </a:rPr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44E08-492E-4003-8D23-2D72F226F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Create an array with 10 elements of type Cat. Create 10 objects of type Cat in a loop (use a constructor with parameters) and assign them to the corresponding element of the array. For the serial number of the objects use the method </a:t>
            </a:r>
            <a:r>
              <a:rPr lang="en-US" sz="2400" dirty="0" err="1">
                <a:solidFill>
                  <a:srgbClr val="000000"/>
                </a:solidFill>
              </a:rPr>
              <a:t>NextValue</a:t>
            </a:r>
            <a:r>
              <a:rPr lang="en-US" sz="2400" dirty="0">
                <a:solidFill>
                  <a:srgbClr val="000000"/>
                </a:solidFill>
              </a:rPr>
              <a:t>() of the Sequence class. In the end again in an array use the method </a:t>
            </a:r>
            <a:r>
              <a:rPr lang="en-US" sz="2400" dirty="0" err="1">
                <a:solidFill>
                  <a:srgbClr val="000000"/>
                </a:solidFill>
              </a:rPr>
              <a:t>SayMiau</a:t>
            </a:r>
            <a:r>
              <a:rPr lang="en-US" sz="2400" dirty="0">
                <a:solidFill>
                  <a:srgbClr val="000000"/>
                </a:solidFill>
              </a:rPr>
              <a:t>() for each of the array elements. </a:t>
            </a:r>
            <a:endParaRPr lang="en-GB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618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6B7042-4C52-427C-8C92-8FEC051C1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2593788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25000">
                <a:schemeClr val="accent6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C7DB76-F983-4FA2-AD4D-29B2BCFFE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>
                <a:solidFill>
                  <a:srgbClr val="FFFFFF"/>
                </a:solidFill>
              </a:rPr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2C339-D3C1-4388-A35E-1EAC04424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We have a school. In school we have classes and students. Each class has a number of teachers. Each teacher has a variety of disciplines taught. Students have a name and a unique number in the class. Classes have a unique text identifier. Disciplines have a name, number of lessons and number of exercises. The task is to shape a school with C# classes. You have to define classes with their fields, properties, methods and constructors. Also define a test class, which demonstrates, that the other classes work correctly.</a:t>
            </a:r>
            <a:endParaRPr lang="en-GB" sz="2400" dirty="0">
              <a:solidFill>
                <a:srgbClr val="000000"/>
              </a:solidFill>
            </a:endParaRPr>
          </a:p>
          <a:p>
            <a:endParaRPr lang="en-GB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899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Assignment </vt:lpstr>
      <vt:lpstr>Question 1</vt:lpstr>
      <vt:lpstr>Question 2</vt:lpstr>
      <vt:lpstr>Question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</dc:title>
  <dc:creator>Ooko Emmanuel</dc:creator>
  <cp:lastModifiedBy>Ooko Emmanuel</cp:lastModifiedBy>
  <cp:revision>2</cp:revision>
  <dcterms:created xsi:type="dcterms:W3CDTF">2019-02-26T16:44:51Z</dcterms:created>
  <dcterms:modified xsi:type="dcterms:W3CDTF">2019-02-26T16:47:46Z</dcterms:modified>
</cp:coreProperties>
</file>