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8" r:id="rId7"/>
    <p:sldId id="269" r:id="rId8"/>
    <p:sldId id="270" r:id="rId9"/>
    <p:sldId id="271" r:id="rId10"/>
    <p:sldId id="272" r:id="rId11"/>
    <p:sldId id="273" r:id="rId12"/>
    <p:sldId id="262" r:id="rId13"/>
    <p:sldId id="274" r:id="rId14"/>
    <p:sldId id="275" r:id="rId15"/>
    <p:sldId id="276" r:id="rId16"/>
    <p:sldId id="277" r:id="rId17"/>
    <p:sldId id="278" r:id="rId18"/>
    <p:sldId id="279" r:id="rId19"/>
    <p:sldId id="280" r:id="rId20"/>
    <p:sldId id="281" r:id="rId21"/>
    <p:sldId id="282" r:id="rId22"/>
    <p:sldId id="283" r:id="rId23"/>
    <p:sldId id="284"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8" d="100"/>
          <a:sy n="58" d="100"/>
        </p:scale>
        <p:origin x="51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21C634-55EF-4CEF-ACA3-D63B02CBAF96}" type="doc">
      <dgm:prSet loTypeId="urn:microsoft.com/office/officeart/2018/2/layout/IconVerticalSolidList" loCatId="icon" qsTypeId="urn:microsoft.com/office/officeart/2005/8/quickstyle/simple4" qsCatId="simple" csTypeId="urn:microsoft.com/office/officeart/2018/5/colors/Iconchunking_neutralbg_colorful5" csCatId="colorful" phldr="1"/>
      <dgm:spPr/>
      <dgm:t>
        <a:bodyPr/>
        <a:lstStyle/>
        <a:p>
          <a:endParaRPr lang="en-US"/>
        </a:p>
      </dgm:t>
    </dgm:pt>
    <dgm:pt modelId="{B5E0970B-B9F5-4C51-8539-DAB806BA4F72}">
      <dgm:prSet/>
      <dgm:spPr/>
      <dgm:t>
        <a:bodyPr/>
        <a:lstStyle/>
        <a:p>
          <a:r>
            <a:rPr lang="en-GB"/>
            <a:t>Recap </a:t>
          </a:r>
          <a:endParaRPr lang="en-US"/>
        </a:p>
      </dgm:t>
    </dgm:pt>
    <dgm:pt modelId="{7DD6FBC7-83E9-4F80-A8CB-4EE009658221}" type="parTrans" cxnId="{645FE909-0FFE-4B2F-AB9E-6DFDBB5EB974}">
      <dgm:prSet/>
      <dgm:spPr/>
      <dgm:t>
        <a:bodyPr/>
        <a:lstStyle/>
        <a:p>
          <a:endParaRPr lang="en-US"/>
        </a:p>
      </dgm:t>
    </dgm:pt>
    <dgm:pt modelId="{0295787A-A722-4E16-8CE9-F459D1CF2A01}" type="sibTrans" cxnId="{645FE909-0FFE-4B2F-AB9E-6DFDBB5EB974}">
      <dgm:prSet/>
      <dgm:spPr/>
      <dgm:t>
        <a:bodyPr/>
        <a:lstStyle/>
        <a:p>
          <a:endParaRPr lang="en-US"/>
        </a:p>
      </dgm:t>
    </dgm:pt>
    <dgm:pt modelId="{3B8D6B67-E89F-4E98-9A9C-58D44EC594BA}">
      <dgm:prSet/>
      <dgm:spPr/>
      <dgm:t>
        <a:bodyPr/>
        <a:lstStyle/>
        <a:p>
          <a:r>
            <a:rPr lang="en-GB"/>
            <a:t>Objects</a:t>
          </a:r>
          <a:endParaRPr lang="en-US"/>
        </a:p>
      </dgm:t>
    </dgm:pt>
    <dgm:pt modelId="{E51A59E6-1666-46E2-B489-9DCB69CF18E4}" type="parTrans" cxnId="{24C959AE-5977-43A7-8250-8A4557AFF77B}">
      <dgm:prSet/>
      <dgm:spPr/>
      <dgm:t>
        <a:bodyPr/>
        <a:lstStyle/>
        <a:p>
          <a:endParaRPr lang="en-US"/>
        </a:p>
      </dgm:t>
    </dgm:pt>
    <dgm:pt modelId="{25C965D2-9274-4D65-8DBC-D08404495ACB}" type="sibTrans" cxnId="{24C959AE-5977-43A7-8250-8A4557AFF77B}">
      <dgm:prSet/>
      <dgm:spPr/>
      <dgm:t>
        <a:bodyPr/>
        <a:lstStyle/>
        <a:p>
          <a:endParaRPr lang="en-US"/>
        </a:p>
      </dgm:t>
    </dgm:pt>
    <dgm:pt modelId="{6423BA73-9054-4B27-9518-5947811268B3}">
      <dgm:prSet/>
      <dgm:spPr/>
      <dgm:t>
        <a:bodyPr/>
        <a:lstStyle/>
        <a:p>
          <a:r>
            <a:rPr lang="en-GB"/>
            <a:t>Constructors</a:t>
          </a:r>
          <a:endParaRPr lang="en-US"/>
        </a:p>
      </dgm:t>
    </dgm:pt>
    <dgm:pt modelId="{BD4E2A14-69CA-4A04-98A6-61E3E8F623A0}" type="parTrans" cxnId="{6E269D08-9A4D-4374-9444-708980564DF9}">
      <dgm:prSet/>
      <dgm:spPr/>
      <dgm:t>
        <a:bodyPr/>
        <a:lstStyle/>
        <a:p>
          <a:endParaRPr lang="en-US"/>
        </a:p>
      </dgm:t>
    </dgm:pt>
    <dgm:pt modelId="{0408CB7E-0848-400A-A041-191A8B12CE83}" type="sibTrans" cxnId="{6E269D08-9A4D-4374-9444-708980564DF9}">
      <dgm:prSet/>
      <dgm:spPr/>
      <dgm:t>
        <a:bodyPr/>
        <a:lstStyle/>
        <a:p>
          <a:endParaRPr lang="en-US"/>
        </a:p>
      </dgm:t>
    </dgm:pt>
    <dgm:pt modelId="{00D45FCB-FD6C-4289-A272-5FA01F5F2264}">
      <dgm:prSet/>
      <dgm:spPr/>
      <dgm:t>
        <a:bodyPr/>
        <a:lstStyle/>
        <a:p>
          <a:r>
            <a:rPr lang="en-GB"/>
            <a:t>Classes</a:t>
          </a:r>
          <a:endParaRPr lang="en-US"/>
        </a:p>
      </dgm:t>
    </dgm:pt>
    <dgm:pt modelId="{6D580DAA-AE71-430C-875A-5A409DC037A4}" type="parTrans" cxnId="{EBAD444D-4CA9-4FDF-B72E-121A201C6E88}">
      <dgm:prSet/>
      <dgm:spPr/>
      <dgm:t>
        <a:bodyPr/>
        <a:lstStyle/>
        <a:p>
          <a:endParaRPr lang="en-US"/>
        </a:p>
      </dgm:t>
    </dgm:pt>
    <dgm:pt modelId="{1C78CBB5-7887-4437-8D6D-0001E719BBA0}" type="sibTrans" cxnId="{EBAD444D-4CA9-4FDF-B72E-121A201C6E88}">
      <dgm:prSet/>
      <dgm:spPr/>
      <dgm:t>
        <a:bodyPr/>
        <a:lstStyle/>
        <a:p>
          <a:endParaRPr lang="en-US"/>
        </a:p>
      </dgm:t>
    </dgm:pt>
    <dgm:pt modelId="{D03C67A0-7AEA-4DC2-93D2-10BA86AAF7D3}">
      <dgm:prSet/>
      <dgm:spPr/>
      <dgm:t>
        <a:bodyPr/>
        <a:lstStyle/>
        <a:p>
          <a:r>
            <a:rPr lang="en-GB"/>
            <a:t>Test</a:t>
          </a:r>
          <a:endParaRPr lang="en-US"/>
        </a:p>
      </dgm:t>
    </dgm:pt>
    <dgm:pt modelId="{C85F0807-FD4C-4385-BD5B-AB1A4A3FD2B4}" type="parTrans" cxnId="{F5710D95-518B-45BF-80A5-8D2AFB1B7373}">
      <dgm:prSet/>
      <dgm:spPr/>
      <dgm:t>
        <a:bodyPr/>
        <a:lstStyle/>
        <a:p>
          <a:endParaRPr lang="en-US"/>
        </a:p>
      </dgm:t>
    </dgm:pt>
    <dgm:pt modelId="{756ABD7A-E437-4828-9334-06CB5768EA8E}" type="sibTrans" cxnId="{F5710D95-518B-45BF-80A5-8D2AFB1B7373}">
      <dgm:prSet/>
      <dgm:spPr/>
      <dgm:t>
        <a:bodyPr/>
        <a:lstStyle/>
        <a:p>
          <a:endParaRPr lang="en-US"/>
        </a:p>
      </dgm:t>
    </dgm:pt>
    <dgm:pt modelId="{9A98A67B-D170-42EC-B215-24351CCD65C7}" type="pres">
      <dgm:prSet presAssocID="{4021C634-55EF-4CEF-ACA3-D63B02CBAF96}" presName="root" presStyleCnt="0">
        <dgm:presLayoutVars>
          <dgm:dir/>
          <dgm:resizeHandles val="exact"/>
        </dgm:presLayoutVars>
      </dgm:prSet>
      <dgm:spPr/>
    </dgm:pt>
    <dgm:pt modelId="{58D361FD-91FE-4FF2-B3CD-3E9CC7E9D737}" type="pres">
      <dgm:prSet presAssocID="{B5E0970B-B9F5-4C51-8539-DAB806BA4F72}" presName="compNode" presStyleCnt="0"/>
      <dgm:spPr/>
    </dgm:pt>
    <dgm:pt modelId="{9450BCE1-26E5-476D-8687-761F20FA9D55}" type="pres">
      <dgm:prSet presAssocID="{B5E0970B-B9F5-4C51-8539-DAB806BA4F72}" presName="bgRect" presStyleLbl="bgShp" presStyleIdx="0" presStyleCnt="5"/>
      <dgm:spPr/>
    </dgm:pt>
    <dgm:pt modelId="{083BECF7-421B-4411-83A9-147D3C16F00A}" type="pres">
      <dgm:prSet presAssocID="{B5E0970B-B9F5-4C51-8539-DAB806BA4F7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5B08C2A5-CAF0-4965-A876-CFEA33BFA119}" type="pres">
      <dgm:prSet presAssocID="{B5E0970B-B9F5-4C51-8539-DAB806BA4F72}" presName="spaceRect" presStyleCnt="0"/>
      <dgm:spPr/>
    </dgm:pt>
    <dgm:pt modelId="{8EB2D633-1F30-4F5E-8EAD-085054C13987}" type="pres">
      <dgm:prSet presAssocID="{B5E0970B-B9F5-4C51-8539-DAB806BA4F72}" presName="parTx" presStyleLbl="revTx" presStyleIdx="0" presStyleCnt="5">
        <dgm:presLayoutVars>
          <dgm:chMax val="0"/>
          <dgm:chPref val="0"/>
        </dgm:presLayoutVars>
      </dgm:prSet>
      <dgm:spPr/>
    </dgm:pt>
    <dgm:pt modelId="{D7432199-BBDA-4CBC-930B-E7BC58CF6AAD}" type="pres">
      <dgm:prSet presAssocID="{0295787A-A722-4E16-8CE9-F459D1CF2A01}" presName="sibTrans" presStyleCnt="0"/>
      <dgm:spPr/>
    </dgm:pt>
    <dgm:pt modelId="{AFDE52F2-9210-4031-B877-C05EF3758FAB}" type="pres">
      <dgm:prSet presAssocID="{3B8D6B67-E89F-4E98-9A9C-58D44EC594BA}" presName="compNode" presStyleCnt="0"/>
      <dgm:spPr/>
    </dgm:pt>
    <dgm:pt modelId="{94A4596F-A836-43A4-B7DD-EE62FF46FE6E}" type="pres">
      <dgm:prSet presAssocID="{3B8D6B67-E89F-4E98-9A9C-58D44EC594BA}" presName="bgRect" presStyleLbl="bgShp" presStyleIdx="1" presStyleCnt="5"/>
      <dgm:spPr/>
    </dgm:pt>
    <dgm:pt modelId="{0D95C8A8-0515-49D5-BB6B-FEC5ACF00BCF}" type="pres">
      <dgm:prSet presAssocID="{3B8D6B67-E89F-4E98-9A9C-58D44EC594B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g"/>
        </a:ext>
      </dgm:extLst>
    </dgm:pt>
    <dgm:pt modelId="{63A3E226-944F-4840-AC4D-02EA9ADA455E}" type="pres">
      <dgm:prSet presAssocID="{3B8D6B67-E89F-4E98-9A9C-58D44EC594BA}" presName="spaceRect" presStyleCnt="0"/>
      <dgm:spPr/>
    </dgm:pt>
    <dgm:pt modelId="{F49230CB-7879-4524-87BB-9A3368E54B7F}" type="pres">
      <dgm:prSet presAssocID="{3B8D6B67-E89F-4E98-9A9C-58D44EC594BA}" presName="parTx" presStyleLbl="revTx" presStyleIdx="1" presStyleCnt="5">
        <dgm:presLayoutVars>
          <dgm:chMax val="0"/>
          <dgm:chPref val="0"/>
        </dgm:presLayoutVars>
      </dgm:prSet>
      <dgm:spPr/>
    </dgm:pt>
    <dgm:pt modelId="{1A4CDD33-C436-4DCA-AF70-ABE61A3FB9CF}" type="pres">
      <dgm:prSet presAssocID="{25C965D2-9274-4D65-8DBC-D08404495ACB}" presName="sibTrans" presStyleCnt="0"/>
      <dgm:spPr/>
    </dgm:pt>
    <dgm:pt modelId="{F4681C2F-5051-4A6E-82E6-76879FA006BD}" type="pres">
      <dgm:prSet presAssocID="{6423BA73-9054-4B27-9518-5947811268B3}" presName="compNode" presStyleCnt="0"/>
      <dgm:spPr/>
    </dgm:pt>
    <dgm:pt modelId="{3ACBA7B0-60CF-48E9-B949-9E8774CF67DF}" type="pres">
      <dgm:prSet presAssocID="{6423BA73-9054-4B27-9518-5947811268B3}" presName="bgRect" presStyleLbl="bgShp" presStyleIdx="2" presStyleCnt="5"/>
      <dgm:spPr/>
    </dgm:pt>
    <dgm:pt modelId="{E9991AA1-58F5-4D52-A6EF-F45B794DD4C4}" type="pres">
      <dgm:prSet presAssocID="{6423BA73-9054-4B27-9518-5947811268B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ingle gear"/>
        </a:ext>
      </dgm:extLst>
    </dgm:pt>
    <dgm:pt modelId="{2EE806D2-46A7-4BB1-8CD0-7389D7C67859}" type="pres">
      <dgm:prSet presAssocID="{6423BA73-9054-4B27-9518-5947811268B3}" presName="spaceRect" presStyleCnt="0"/>
      <dgm:spPr/>
    </dgm:pt>
    <dgm:pt modelId="{2A4723D9-F787-4CC8-B2FC-FDD8ACB310A7}" type="pres">
      <dgm:prSet presAssocID="{6423BA73-9054-4B27-9518-5947811268B3}" presName="parTx" presStyleLbl="revTx" presStyleIdx="2" presStyleCnt="5">
        <dgm:presLayoutVars>
          <dgm:chMax val="0"/>
          <dgm:chPref val="0"/>
        </dgm:presLayoutVars>
      </dgm:prSet>
      <dgm:spPr/>
    </dgm:pt>
    <dgm:pt modelId="{1DB5B61A-691B-48F7-85B7-2C5991B6D54C}" type="pres">
      <dgm:prSet presAssocID="{0408CB7E-0848-400A-A041-191A8B12CE83}" presName="sibTrans" presStyleCnt="0"/>
      <dgm:spPr/>
    </dgm:pt>
    <dgm:pt modelId="{AE387C12-0861-4604-AF5E-A1C8AA3085DC}" type="pres">
      <dgm:prSet presAssocID="{00D45FCB-FD6C-4289-A272-5FA01F5F2264}" presName="compNode" presStyleCnt="0"/>
      <dgm:spPr/>
    </dgm:pt>
    <dgm:pt modelId="{2FF1E20E-EE65-4F50-98ED-5F379DEF4A14}" type="pres">
      <dgm:prSet presAssocID="{00D45FCB-FD6C-4289-A272-5FA01F5F2264}" presName="bgRect" presStyleLbl="bgShp" presStyleIdx="3" presStyleCnt="5"/>
      <dgm:spPr/>
    </dgm:pt>
    <dgm:pt modelId="{4DC3554B-EC62-4BEA-8D3B-15858C7B380A}" type="pres">
      <dgm:prSet presAssocID="{00D45FCB-FD6C-4289-A272-5FA01F5F226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611D0D48-A4CE-4E5B-B256-CEFB722D79AA}" type="pres">
      <dgm:prSet presAssocID="{00D45FCB-FD6C-4289-A272-5FA01F5F2264}" presName="spaceRect" presStyleCnt="0"/>
      <dgm:spPr/>
    </dgm:pt>
    <dgm:pt modelId="{5B7034F1-C459-4EFD-9C14-0444E7B6A780}" type="pres">
      <dgm:prSet presAssocID="{00D45FCB-FD6C-4289-A272-5FA01F5F2264}" presName="parTx" presStyleLbl="revTx" presStyleIdx="3" presStyleCnt="5">
        <dgm:presLayoutVars>
          <dgm:chMax val="0"/>
          <dgm:chPref val="0"/>
        </dgm:presLayoutVars>
      </dgm:prSet>
      <dgm:spPr/>
    </dgm:pt>
    <dgm:pt modelId="{2F9FEC74-A5D7-4D80-8D70-616DD76A148E}" type="pres">
      <dgm:prSet presAssocID="{1C78CBB5-7887-4437-8D6D-0001E719BBA0}" presName="sibTrans" presStyleCnt="0"/>
      <dgm:spPr/>
    </dgm:pt>
    <dgm:pt modelId="{AA103A95-F2A8-4D34-B768-60E68C23ED0E}" type="pres">
      <dgm:prSet presAssocID="{D03C67A0-7AEA-4DC2-93D2-10BA86AAF7D3}" presName="compNode" presStyleCnt="0"/>
      <dgm:spPr/>
    </dgm:pt>
    <dgm:pt modelId="{A82862C3-0C82-432D-8BBC-CC841CDA5C75}" type="pres">
      <dgm:prSet presAssocID="{D03C67A0-7AEA-4DC2-93D2-10BA86AAF7D3}" presName="bgRect" presStyleLbl="bgShp" presStyleIdx="4" presStyleCnt="5"/>
      <dgm:spPr/>
    </dgm:pt>
    <dgm:pt modelId="{5AA32C88-EBFB-4204-B46F-000344A0D5C0}" type="pres">
      <dgm:prSet presAssocID="{D03C67A0-7AEA-4DC2-93D2-10BA86AAF7D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ask"/>
        </a:ext>
      </dgm:extLst>
    </dgm:pt>
    <dgm:pt modelId="{8603F416-0B47-4855-BE78-1A3059A9FC17}" type="pres">
      <dgm:prSet presAssocID="{D03C67A0-7AEA-4DC2-93D2-10BA86AAF7D3}" presName="spaceRect" presStyleCnt="0"/>
      <dgm:spPr/>
    </dgm:pt>
    <dgm:pt modelId="{F1FF8C1F-5A78-48C9-981E-BBF8D1D14760}" type="pres">
      <dgm:prSet presAssocID="{D03C67A0-7AEA-4DC2-93D2-10BA86AAF7D3}" presName="parTx" presStyleLbl="revTx" presStyleIdx="4" presStyleCnt="5">
        <dgm:presLayoutVars>
          <dgm:chMax val="0"/>
          <dgm:chPref val="0"/>
        </dgm:presLayoutVars>
      </dgm:prSet>
      <dgm:spPr/>
    </dgm:pt>
  </dgm:ptLst>
  <dgm:cxnLst>
    <dgm:cxn modelId="{6E269D08-9A4D-4374-9444-708980564DF9}" srcId="{4021C634-55EF-4CEF-ACA3-D63B02CBAF96}" destId="{6423BA73-9054-4B27-9518-5947811268B3}" srcOrd="2" destOrd="0" parTransId="{BD4E2A14-69CA-4A04-98A6-61E3E8F623A0}" sibTransId="{0408CB7E-0848-400A-A041-191A8B12CE83}"/>
    <dgm:cxn modelId="{645FE909-0FFE-4B2F-AB9E-6DFDBB5EB974}" srcId="{4021C634-55EF-4CEF-ACA3-D63B02CBAF96}" destId="{B5E0970B-B9F5-4C51-8539-DAB806BA4F72}" srcOrd="0" destOrd="0" parTransId="{7DD6FBC7-83E9-4F80-A8CB-4EE009658221}" sibTransId="{0295787A-A722-4E16-8CE9-F459D1CF2A01}"/>
    <dgm:cxn modelId="{A2E95637-10EF-428B-9EE3-6255C81E081E}" type="presOf" srcId="{00D45FCB-FD6C-4289-A272-5FA01F5F2264}" destId="{5B7034F1-C459-4EFD-9C14-0444E7B6A780}" srcOrd="0" destOrd="0" presId="urn:microsoft.com/office/officeart/2018/2/layout/IconVerticalSolidList"/>
    <dgm:cxn modelId="{184D1F6A-36E9-45AD-AA4C-AAB75CAF585B}" type="presOf" srcId="{D03C67A0-7AEA-4DC2-93D2-10BA86AAF7D3}" destId="{F1FF8C1F-5A78-48C9-981E-BBF8D1D14760}" srcOrd="0" destOrd="0" presId="urn:microsoft.com/office/officeart/2018/2/layout/IconVerticalSolidList"/>
    <dgm:cxn modelId="{EBAD444D-4CA9-4FDF-B72E-121A201C6E88}" srcId="{4021C634-55EF-4CEF-ACA3-D63B02CBAF96}" destId="{00D45FCB-FD6C-4289-A272-5FA01F5F2264}" srcOrd="3" destOrd="0" parTransId="{6D580DAA-AE71-430C-875A-5A409DC037A4}" sibTransId="{1C78CBB5-7887-4437-8D6D-0001E719BBA0}"/>
    <dgm:cxn modelId="{F5710D95-518B-45BF-80A5-8D2AFB1B7373}" srcId="{4021C634-55EF-4CEF-ACA3-D63B02CBAF96}" destId="{D03C67A0-7AEA-4DC2-93D2-10BA86AAF7D3}" srcOrd="4" destOrd="0" parTransId="{C85F0807-FD4C-4385-BD5B-AB1A4A3FD2B4}" sibTransId="{756ABD7A-E437-4828-9334-06CB5768EA8E}"/>
    <dgm:cxn modelId="{24C959AE-5977-43A7-8250-8A4557AFF77B}" srcId="{4021C634-55EF-4CEF-ACA3-D63B02CBAF96}" destId="{3B8D6B67-E89F-4E98-9A9C-58D44EC594BA}" srcOrd="1" destOrd="0" parTransId="{E51A59E6-1666-46E2-B489-9DCB69CF18E4}" sibTransId="{25C965D2-9274-4D65-8DBC-D08404495ACB}"/>
    <dgm:cxn modelId="{D1FBD6CA-7B6B-4E14-9748-9AB5767B255D}" type="presOf" srcId="{6423BA73-9054-4B27-9518-5947811268B3}" destId="{2A4723D9-F787-4CC8-B2FC-FDD8ACB310A7}" srcOrd="0" destOrd="0" presId="urn:microsoft.com/office/officeart/2018/2/layout/IconVerticalSolidList"/>
    <dgm:cxn modelId="{BBF9F9CB-0677-4F35-A194-E3FEE579EEF0}" type="presOf" srcId="{3B8D6B67-E89F-4E98-9A9C-58D44EC594BA}" destId="{F49230CB-7879-4524-87BB-9A3368E54B7F}" srcOrd="0" destOrd="0" presId="urn:microsoft.com/office/officeart/2018/2/layout/IconVerticalSolidList"/>
    <dgm:cxn modelId="{4928D9ED-72A0-46AE-A871-05E5718CF9E3}" type="presOf" srcId="{4021C634-55EF-4CEF-ACA3-D63B02CBAF96}" destId="{9A98A67B-D170-42EC-B215-24351CCD65C7}" srcOrd="0" destOrd="0" presId="urn:microsoft.com/office/officeart/2018/2/layout/IconVerticalSolidList"/>
    <dgm:cxn modelId="{29EADAEE-14C4-412D-8762-3AB72BE7F717}" type="presOf" srcId="{B5E0970B-B9F5-4C51-8539-DAB806BA4F72}" destId="{8EB2D633-1F30-4F5E-8EAD-085054C13987}" srcOrd="0" destOrd="0" presId="urn:microsoft.com/office/officeart/2018/2/layout/IconVerticalSolidList"/>
    <dgm:cxn modelId="{98E83103-047D-48F0-B923-684844F65C8B}" type="presParOf" srcId="{9A98A67B-D170-42EC-B215-24351CCD65C7}" destId="{58D361FD-91FE-4FF2-B3CD-3E9CC7E9D737}" srcOrd="0" destOrd="0" presId="urn:microsoft.com/office/officeart/2018/2/layout/IconVerticalSolidList"/>
    <dgm:cxn modelId="{19156352-BAA4-4928-B533-C7FEB02C399D}" type="presParOf" srcId="{58D361FD-91FE-4FF2-B3CD-3E9CC7E9D737}" destId="{9450BCE1-26E5-476D-8687-761F20FA9D55}" srcOrd="0" destOrd="0" presId="urn:microsoft.com/office/officeart/2018/2/layout/IconVerticalSolidList"/>
    <dgm:cxn modelId="{5A0B8314-7575-4C7C-A610-47B146E48C83}" type="presParOf" srcId="{58D361FD-91FE-4FF2-B3CD-3E9CC7E9D737}" destId="{083BECF7-421B-4411-83A9-147D3C16F00A}" srcOrd="1" destOrd="0" presId="urn:microsoft.com/office/officeart/2018/2/layout/IconVerticalSolidList"/>
    <dgm:cxn modelId="{6C0263F5-2AB4-490E-A1F2-6B4212B7F144}" type="presParOf" srcId="{58D361FD-91FE-4FF2-B3CD-3E9CC7E9D737}" destId="{5B08C2A5-CAF0-4965-A876-CFEA33BFA119}" srcOrd="2" destOrd="0" presId="urn:microsoft.com/office/officeart/2018/2/layout/IconVerticalSolidList"/>
    <dgm:cxn modelId="{FE553F83-2C7F-4201-B321-AD50B4A8B589}" type="presParOf" srcId="{58D361FD-91FE-4FF2-B3CD-3E9CC7E9D737}" destId="{8EB2D633-1F30-4F5E-8EAD-085054C13987}" srcOrd="3" destOrd="0" presId="urn:microsoft.com/office/officeart/2018/2/layout/IconVerticalSolidList"/>
    <dgm:cxn modelId="{7159E7F8-4179-4B70-A90D-7C96F8BCA71E}" type="presParOf" srcId="{9A98A67B-D170-42EC-B215-24351CCD65C7}" destId="{D7432199-BBDA-4CBC-930B-E7BC58CF6AAD}" srcOrd="1" destOrd="0" presId="urn:microsoft.com/office/officeart/2018/2/layout/IconVerticalSolidList"/>
    <dgm:cxn modelId="{9C0130D3-307C-49F6-AA28-788450A20CDF}" type="presParOf" srcId="{9A98A67B-D170-42EC-B215-24351CCD65C7}" destId="{AFDE52F2-9210-4031-B877-C05EF3758FAB}" srcOrd="2" destOrd="0" presId="urn:microsoft.com/office/officeart/2018/2/layout/IconVerticalSolidList"/>
    <dgm:cxn modelId="{3BB39FE8-4903-4633-9510-3DB0351C263D}" type="presParOf" srcId="{AFDE52F2-9210-4031-B877-C05EF3758FAB}" destId="{94A4596F-A836-43A4-B7DD-EE62FF46FE6E}" srcOrd="0" destOrd="0" presId="urn:microsoft.com/office/officeart/2018/2/layout/IconVerticalSolidList"/>
    <dgm:cxn modelId="{70FC2EC4-2038-4234-9424-E5C58BF450C8}" type="presParOf" srcId="{AFDE52F2-9210-4031-B877-C05EF3758FAB}" destId="{0D95C8A8-0515-49D5-BB6B-FEC5ACF00BCF}" srcOrd="1" destOrd="0" presId="urn:microsoft.com/office/officeart/2018/2/layout/IconVerticalSolidList"/>
    <dgm:cxn modelId="{1ECAC4D4-091C-4BEA-B709-02D45612D33F}" type="presParOf" srcId="{AFDE52F2-9210-4031-B877-C05EF3758FAB}" destId="{63A3E226-944F-4840-AC4D-02EA9ADA455E}" srcOrd="2" destOrd="0" presId="urn:microsoft.com/office/officeart/2018/2/layout/IconVerticalSolidList"/>
    <dgm:cxn modelId="{60BB647F-4BC6-45B6-BD0A-8ABCE77A7B77}" type="presParOf" srcId="{AFDE52F2-9210-4031-B877-C05EF3758FAB}" destId="{F49230CB-7879-4524-87BB-9A3368E54B7F}" srcOrd="3" destOrd="0" presId="urn:microsoft.com/office/officeart/2018/2/layout/IconVerticalSolidList"/>
    <dgm:cxn modelId="{A95DBE69-FA6E-4F3B-9103-8ABADB1192C4}" type="presParOf" srcId="{9A98A67B-D170-42EC-B215-24351CCD65C7}" destId="{1A4CDD33-C436-4DCA-AF70-ABE61A3FB9CF}" srcOrd="3" destOrd="0" presId="urn:microsoft.com/office/officeart/2018/2/layout/IconVerticalSolidList"/>
    <dgm:cxn modelId="{DFACDFF7-0C40-4628-A28D-3518C095945B}" type="presParOf" srcId="{9A98A67B-D170-42EC-B215-24351CCD65C7}" destId="{F4681C2F-5051-4A6E-82E6-76879FA006BD}" srcOrd="4" destOrd="0" presId="urn:microsoft.com/office/officeart/2018/2/layout/IconVerticalSolidList"/>
    <dgm:cxn modelId="{AA89D0A2-B346-4352-9965-6A9174EA968A}" type="presParOf" srcId="{F4681C2F-5051-4A6E-82E6-76879FA006BD}" destId="{3ACBA7B0-60CF-48E9-B949-9E8774CF67DF}" srcOrd="0" destOrd="0" presId="urn:microsoft.com/office/officeart/2018/2/layout/IconVerticalSolidList"/>
    <dgm:cxn modelId="{C01AF05B-3CD9-4E51-871B-76319EA74F60}" type="presParOf" srcId="{F4681C2F-5051-4A6E-82E6-76879FA006BD}" destId="{E9991AA1-58F5-4D52-A6EF-F45B794DD4C4}" srcOrd="1" destOrd="0" presId="urn:microsoft.com/office/officeart/2018/2/layout/IconVerticalSolidList"/>
    <dgm:cxn modelId="{1EAECA44-D921-4F9B-9A4D-283AA88130F0}" type="presParOf" srcId="{F4681C2F-5051-4A6E-82E6-76879FA006BD}" destId="{2EE806D2-46A7-4BB1-8CD0-7389D7C67859}" srcOrd="2" destOrd="0" presId="urn:microsoft.com/office/officeart/2018/2/layout/IconVerticalSolidList"/>
    <dgm:cxn modelId="{3BFBD7F3-8D74-4A8F-9474-01AA0E8A85DC}" type="presParOf" srcId="{F4681C2F-5051-4A6E-82E6-76879FA006BD}" destId="{2A4723D9-F787-4CC8-B2FC-FDD8ACB310A7}" srcOrd="3" destOrd="0" presId="urn:microsoft.com/office/officeart/2018/2/layout/IconVerticalSolidList"/>
    <dgm:cxn modelId="{3EB5CA78-DA33-43E8-AFBE-E8A4D3F2ACA1}" type="presParOf" srcId="{9A98A67B-D170-42EC-B215-24351CCD65C7}" destId="{1DB5B61A-691B-48F7-85B7-2C5991B6D54C}" srcOrd="5" destOrd="0" presId="urn:microsoft.com/office/officeart/2018/2/layout/IconVerticalSolidList"/>
    <dgm:cxn modelId="{6DD30209-1384-4BF3-B7F6-7ED17CE3E76A}" type="presParOf" srcId="{9A98A67B-D170-42EC-B215-24351CCD65C7}" destId="{AE387C12-0861-4604-AF5E-A1C8AA3085DC}" srcOrd="6" destOrd="0" presId="urn:microsoft.com/office/officeart/2018/2/layout/IconVerticalSolidList"/>
    <dgm:cxn modelId="{27435DA7-8F43-4DB4-812B-19C51C5C56CB}" type="presParOf" srcId="{AE387C12-0861-4604-AF5E-A1C8AA3085DC}" destId="{2FF1E20E-EE65-4F50-98ED-5F379DEF4A14}" srcOrd="0" destOrd="0" presId="urn:microsoft.com/office/officeart/2018/2/layout/IconVerticalSolidList"/>
    <dgm:cxn modelId="{A58EC5A6-150C-4A67-8776-2BC67B419674}" type="presParOf" srcId="{AE387C12-0861-4604-AF5E-A1C8AA3085DC}" destId="{4DC3554B-EC62-4BEA-8D3B-15858C7B380A}" srcOrd="1" destOrd="0" presId="urn:microsoft.com/office/officeart/2018/2/layout/IconVerticalSolidList"/>
    <dgm:cxn modelId="{CF12A49B-B0F2-4F51-9AE1-BFD992D33858}" type="presParOf" srcId="{AE387C12-0861-4604-AF5E-A1C8AA3085DC}" destId="{611D0D48-A4CE-4E5B-B256-CEFB722D79AA}" srcOrd="2" destOrd="0" presId="urn:microsoft.com/office/officeart/2018/2/layout/IconVerticalSolidList"/>
    <dgm:cxn modelId="{8EC1D06B-688C-4842-AB7D-D2F9EB32897B}" type="presParOf" srcId="{AE387C12-0861-4604-AF5E-A1C8AA3085DC}" destId="{5B7034F1-C459-4EFD-9C14-0444E7B6A780}" srcOrd="3" destOrd="0" presId="urn:microsoft.com/office/officeart/2018/2/layout/IconVerticalSolidList"/>
    <dgm:cxn modelId="{2A68A2D4-846E-49C6-9496-CB065F58071F}" type="presParOf" srcId="{9A98A67B-D170-42EC-B215-24351CCD65C7}" destId="{2F9FEC74-A5D7-4D80-8D70-616DD76A148E}" srcOrd="7" destOrd="0" presId="urn:microsoft.com/office/officeart/2018/2/layout/IconVerticalSolidList"/>
    <dgm:cxn modelId="{3AD5915C-6D66-47EF-B534-C067144C98C9}" type="presParOf" srcId="{9A98A67B-D170-42EC-B215-24351CCD65C7}" destId="{AA103A95-F2A8-4D34-B768-60E68C23ED0E}" srcOrd="8" destOrd="0" presId="urn:microsoft.com/office/officeart/2018/2/layout/IconVerticalSolidList"/>
    <dgm:cxn modelId="{8ACAE0BC-BA76-464B-B66B-E3D36D3FA548}" type="presParOf" srcId="{AA103A95-F2A8-4D34-B768-60E68C23ED0E}" destId="{A82862C3-0C82-432D-8BBC-CC841CDA5C75}" srcOrd="0" destOrd="0" presId="urn:microsoft.com/office/officeart/2018/2/layout/IconVerticalSolidList"/>
    <dgm:cxn modelId="{0DD56365-5D36-445C-84A6-A0C436006CCE}" type="presParOf" srcId="{AA103A95-F2A8-4D34-B768-60E68C23ED0E}" destId="{5AA32C88-EBFB-4204-B46F-000344A0D5C0}" srcOrd="1" destOrd="0" presId="urn:microsoft.com/office/officeart/2018/2/layout/IconVerticalSolidList"/>
    <dgm:cxn modelId="{E208E65D-136B-4054-8913-64596056CA76}" type="presParOf" srcId="{AA103A95-F2A8-4D34-B768-60E68C23ED0E}" destId="{8603F416-0B47-4855-BE78-1A3059A9FC17}" srcOrd="2" destOrd="0" presId="urn:microsoft.com/office/officeart/2018/2/layout/IconVerticalSolidList"/>
    <dgm:cxn modelId="{61F095FD-7068-4828-BBAE-B38698F3F620}" type="presParOf" srcId="{AA103A95-F2A8-4D34-B768-60E68C23ED0E}" destId="{F1FF8C1F-5A78-48C9-981E-BBF8D1D1476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D1D9C5-C4FF-4E54-B9EC-88775C82D8A4}"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9208B673-089A-4F2E-AD23-3576F7048C54}">
      <dgm:prSet/>
      <dgm:spPr/>
      <dgm:t>
        <a:bodyPr/>
        <a:lstStyle/>
        <a:p>
          <a:r>
            <a:rPr lang="en-US"/>
            <a:t>- </a:t>
          </a:r>
          <a:r>
            <a:rPr lang="en-US" b="1"/>
            <a:t>States </a:t>
          </a:r>
          <a:r>
            <a:rPr lang="en-US"/>
            <a:t>– these are the characteristics of the object which define it in a way and describe it in general or in a specific moment </a:t>
          </a:r>
        </a:p>
      </dgm:t>
    </dgm:pt>
    <dgm:pt modelId="{27EE1013-450B-4F6E-AEE6-4D838A5FDED8}" type="parTrans" cxnId="{83B6CD2F-14C5-47AE-B79C-6B69EA28D466}">
      <dgm:prSet/>
      <dgm:spPr/>
      <dgm:t>
        <a:bodyPr/>
        <a:lstStyle/>
        <a:p>
          <a:endParaRPr lang="en-US"/>
        </a:p>
      </dgm:t>
    </dgm:pt>
    <dgm:pt modelId="{7E4510F0-27DD-471F-87E3-F7FF0B238BE3}" type="sibTrans" cxnId="{83B6CD2F-14C5-47AE-B79C-6B69EA28D466}">
      <dgm:prSet/>
      <dgm:spPr/>
      <dgm:t>
        <a:bodyPr/>
        <a:lstStyle/>
        <a:p>
          <a:endParaRPr lang="en-US"/>
        </a:p>
      </dgm:t>
    </dgm:pt>
    <dgm:pt modelId="{917859D2-4EF7-48AE-9F37-EDFFEF9AE770}">
      <dgm:prSet/>
      <dgm:spPr/>
      <dgm:t>
        <a:bodyPr/>
        <a:lstStyle/>
        <a:p>
          <a:r>
            <a:rPr lang="en-US" b="1"/>
            <a:t>- Behavior </a:t>
          </a:r>
          <a:r>
            <a:rPr lang="en-US"/>
            <a:t>– these are the specific distinctive actions, which can be done by the object</a:t>
          </a:r>
        </a:p>
      </dgm:t>
    </dgm:pt>
    <dgm:pt modelId="{F73F940B-74A4-4356-BCC1-1F582E6DD668}" type="parTrans" cxnId="{56779418-B2B1-41C5-8FDB-F390C24808C2}">
      <dgm:prSet/>
      <dgm:spPr/>
      <dgm:t>
        <a:bodyPr/>
        <a:lstStyle/>
        <a:p>
          <a:endParaRPr lang="en-US"/>
        </a:p>
      </dgm:t>
    </dgm:pt>
    <dgm:pt modelId="{BFDA07B4-C39A-4378-A917-A1E52A34922B}" type="sibTrans" cxnId="{56779418-B2B1-41C5-8FDB-F390C24808C2}">
      <dgm:prSet/>
      <dgm:spPr/>
      <dgm:t>
        <a:bodyPr/>
        <a:lstStyle/>
        <a:p>
          <a:endParaRPr lang="en-US"/>
        </a:p>
      </dgm:t>
    </dgm:pt>
    <dgm:pt modelId="{1D7475F3-AB5C-4DF9-93A9-D65E4F4EF79E}">
      <dgm:prSet/>
      <dgm:spPr/>
      <dgm:t>
        <a:bodyPr/>
        <a:lstStyle/>
        <a:p>
          <a:r>
            <a:rPr lang="en-US"/>
            <a:t>- </a:t>
          </a:r>
          <a:r>
            <a:rPr lang="en-US" b="1"/>
            <a:t>Data members </a:t>
          </a:r>
          <a:r>
            <a:rPr lang="en-US"/>
            <a:t>– embedded in objects variables, which describe their states. </a:t>
          </a:r>
        </a:p>
      </dgm:t>
    </dgm:pt>
    <dgm:pt modelId="{BEDFB774-7739-4D96-92BD-278E26C4658C}" type="parTrans" cxnId="{8C4EE4FB-9FD7-43B7-BCF3-7ED1BA361BE6}">
      <dgm:prSet/>
      <dgm:spPr/>
      <dgm:t>
        <a:bodyPr/>
        <a:lstStyle/>
        <a:p>
          <a:endParaRPr lang="en-US"/>
        </a:p>
      </dgm:t>
    </dgm:pt>
    <dgm:pt modelId="{FA2FF4FA-C96D-4B91-81FC-CF02B18A6183}" type="sibTrans" cxnId="{8C4EE4FB-9FD7-43B7-BCF3-7ED1BA361BE6}">
      <dgm:prSet/>
      <dgm:spPr/>
      <dgm:t>
        <a:bodyPr/>
        <a:lstStyle/>
        <a:p>
          <a:endParaRPr lang="en-US"/>
        </a:p>
      </dgm:t>
    </dgm:pt>
    <dgm:pt modelId="{55D8AC65-20C6-4257-A9BF-E3609AB70034}">
      <dgm:prSet/>
      <dgm:spPr/>
      <dgm:t>
        <a:bodyPr/>
        <a:lstStyle/>
        <a:p>
          <a:r>
            <a:rPr lang="en-US"/>
            <a:t>- </a:t>
          </a:r>
          <a:r>
            <a:rPr lang="en-US" b="1"/>
            <a:t>Methods </a:t>
          </a:r>
          <a:r>
            <a:rPr lang="en-US"/>
            <a:t>– we have already considered them in details. They are a tool for building the objects. </a:t>
          </a:r>
        </a:p>
      </dgm:t>
    </dgm:pt>
    <dgm:pt modelId="{08F5E062-A3D6-46C2-AF27-888AAD8B360A}" type="parTrans" cxnId="{771F0A6F-C84B-4F8A-A1B7-A9BAE828123A}">
      <dgm:prSet/>
      <dgm:spPr/>
      <dgm:t>
        <a:bodyPr/>
        <a:lstStyle/>
        <a:p>
          <a:endParaRPr lang="en-US"/>
        </a:p>
      </dgm:t>
    </dgm:pt>
    <dgm:pt modelId="{3D9AE909-158B-4F3B-A79B-0437ED676B02}" type="sibTrans" cxnId="{771F0A6F-C84B-4F8A-A1B7-A9BAE828123A}">
      <dgm:prSet/>
      <dgm:spPr/>
      <dgm:t>
        <a:bodyPr/>
        <a:lstStyle/>
        <a:p>
          <a:endParaRPr lang="en-US"/>
        </a:p>
      </dgm:t>
    </dgm:pt>
    <dgm:pt modelId="{69C7A84B-ADA7-4150-8000-BC3A0780EDD0}" type="pres">
      <dgm:prSet presAssocID="{64D1D9C5-C4FF-4E54-B9EC-88775C82D8A4}" presName="linear" presStyleCnt="0">
        <dgm:presLayoutVars>
          <dgm:animLvl val="lvl"/>
          <dgm:resizeHandles val="exact"/>
        </dgm:presLayoutVars>
      </dgm:prSet>
      <dgm:spPr/>
    </dgm:pt>
    <dgm:pt modelId="{CB03AE78-6C5F-4682-B605-A551A2E2A244}" type="pres">
      <dgm:prSet presAssocID="{9208B673-089A-4F2E-AD23-3576F7048C54}" presName="parentText" presStyleLbl="node1" presStyleIdx="0" presStyleCnt="4">
        <dgm:presLayoutVars>
          <dgm:chMax val="0"/>
          <dgm:bulletEnabled val="1"/>
        </dgm:presLayoutVars>
      </dgm:prSet>
      <dgm:spPr/>
    </dgm:pt>
    <dgm:pt modelId="{3B7E7FED-26FC-4954-9A65-AFB0EA3529AF}" type="pres">
      <dgm:prSet presAssocID="{7E4510F0-27DD-471F-87E3-F7FF0B238BE3}" presName="spacer" presStyleCnt="0"/>
      <dgm:spPr/>
    </dgm:pt>
    <dgm:pt modelId="{FD46AB66-BE9A-449C-84DC-08990866264B}" type="pres">
      <dgm:prSet presAssocID="{917859D2-4EF7-48AE-9F37-EDFFEF9AE770}" presName="parentText" presStyleLbl="node1" presStyleIdx="1" presStyleCnt="4">
        <dgm:presLayoutVars>
          <dgm:chMax val="0"/>
          <dgm:bulletEnabled val="1"/>
        </dgm:presLayoutVars>
      </dgm:prSet>
      <dgm:spPr/>
    </dgm:pt>
    <dgm:pt modelId="{17783206-A4B4-4260-9297-A74CBDC0C7D6}" type="pres">
      <dgm:prSet presAssocID="{BFDA07B4-C39A-4378-A917-A1E52A34922B}" presName="spacer" presStyleCnt="0"/>
      <dgm:spPr/>
    </dgm:pt>
    <dgm:pt modelId="{98648604-76A4-4000-92C2-05F4003CA8B0}" type="pres">
      <dgm:prSet presAssocID="{1D7475F3-AB5C-4DF9-93A9-D65E4F4EF79E}" presName="parentText" presStyleLbl="node1" presStyleIdx="2" presStyleCnt="4">
        <dgm:presLayoutVars>
          <dgm:chMax val="0"/>
          <dgm:bulletEnabled val="1"/>
        </dgm:presLayoutVars>
      </dgm:prSet>
      <dgm:spPr/>
    </dgm:pt>
    <dgm:pt modelId="{88007B42-2445-44ED-8D78-2C8233CADB99}" type="pres">
      <dgm:prSet presAssocID="{FA2FF4FA-C96D-4B91-81FC-CF02B18A6183}" presName="spacer" presStyleCnt="0"/>
      <dgm:spPr/>
    </dgm:pt>
    <dgm:pt modelId="{3E32F46D-95B0-4E90-B421-AEDBAE9499A0}" type="pres">
      <dgm:prSet presAssocID="{55D8AC65-20C6-4257-A9BF-E3609AB70034}" presName="parentText" presStyleLbl="node1" presStyleIdx="3" presStyleCnt="4">
        <dgm:presLayoutVars>
          <dgm:chMax val="0"/>
          <dgm:bulletEnabled val="1"/>
        </dgm:presLayoutVars>
      </dgm:prSet>
      <dgm:spPr/>
    </dgm:pt>
  </dgm:ptLst>
  <dgm:cxnLst>
    <dgm:cxn modelId="{56779418-B2B1-41C5-8FDB-F390C24808C2}" srcId="{64D1D9C5-C4FF-4E54-B9EC-88775C82D8A4}" destId="{917859D2-4EF7-48AE-9F37-EDFFEF9AE770}" srcOrd="1" destOrd="0" parTransId="{F73F940B-74A4-4356-BCC1-1F582E6DD668}" sibTransId="{BFDA07B4-C39A-4378-A917-A1E52A34922B}"/>
    <dgm:cxn modelId="{E47F2F28-6922-4FD4-AED7-1239BDF981B0}" type="presOf" srcId="{1D7475F3-AB5C-4DF9-93A9-D65E4F4EF79E}" destId="{98648604-76A4-4000-92C2-05F4003CA8B0}" srcOrd="0" destOrd="0" presId="urn:microsoft.com/office/officeart/2005/8/layout/vList2"/>
    <dgm:cxn modelId="{83B6CD2F-14C5-47AE-B79C-6B69EA28D466}" srcId="{64D1D9C5-C4FF-4E54-B9EC-88775C82D8A4}" destId="{9208B673-089A-4F2E-AD23-3576F7048C54}" srcOrd="0" destOrd="0" parTransId="{27EE1013-450B-4F6E-AEE6-4D838A5FDED8}" sibTransId="{7E4510F0-27DD-471F-87E3-F7FF0B238BE3}"/>
    <dgm:cxn modelId="{5C655740-36AB-4CA1-89B7-C469BE23BD9D}" type="presOf" srcId="{917859D2-4EF7-48AE-9F37-EDFFEF9AE770}" destId="{FD46AB66-BE9A-449C-84DC-08990866264B}" srcOrd="0" destOrd="0" presId="urn:microsoft.com/office/officeart/2005/8/layout/vList2"/>
    <dgm:cxn modelId="{771F0A6F-C84B-4F8A-A1B7-A9BAE828123A}" srcId="{64D1D9C5-C4FF-4E54-B9EC-88775C82D8A4}" destId="{55D8AC65-20C6-4257-A9BF-E3609AB70034}" srcOrd="3" destOrd="0" parTransId="{08F5E062-A3D6-46C2-AF27-888AAD8B360A}" sibTransId="{3D9AE909-158B-4F3B-A79B-0437ED676B02}"/>
    <dgm:cxn modelId="{7DB37D96-9760-42C5-A2BF-A9457BB895C5}" type="presOf" srcId="{55D8AC65-20C6-4257-A9BF-E3609AB70034}" destId="{3E32F46D-95B0-4E90-B421-AEDBAE9499A0}" srcOrd="0" destOrd="0" presId="urn:microsoft.com/office/officeart/2005/8/layout/vList2"/>
    <dgm:cxn modelId="{AB203BED-5909-4343-8987-A3FFBD31966E}" type="presOf" srcId="{64D1D9C5-C4FF-4E54-B9EC-88775C82D8A4}" destId="{69C7A84B-ADA7-4150-8000-BC3A0780EDD0}" srcOrd="0" destOrd="0" presId="urn:microsoft.com/office/officeart/2005/8/layout/vList2"/>
    <dgm:cxn modelId="{A098A6F1-220D-4616-BE75-093528DA1998}" type="presOf" srcId="{9208B673-089A-4F2E-AD23-3576F7048C54}" destId="{CB03AE78-6C5F-4682-B605-A551A2E2A244}" srcOrd="0" destOrd="0" presId="urn:microsoft.com/office/officeart/2005/8/layout/vList2"/>
    <dgm:cxn modelId="{8C4EE4FB-9FD7-43B7-BCF3-7ED1BA361BE6}" srcId="{64D1D9C5-C4FF-4E54-B9EC-88775C82D8A4}" destId="{1D7475F3-AB5C-4DF9-93A9-D65E4F4EF79E}" srcOrd="2" destOrd="0" parTransId="{BEDFB774-7739-4D96-92BD-278E26C4658C}" sibTransId="{FA2FF4FA-C96D-4B91-81FC-CF02B18A6183}"/>
    <dgm:cxn modelId="{80803A45-6A5E-4A7F-A3F2-10E9C07730F5}" type="presParOf" srcId="{69C7A84B-ADA7-4150-8000-BC3A0780EDD0}" destId="{CB03AE78-6C5F-4682-B605-A551A2E2A244}" srcOrd="0" destOrd="0" presId="urn:microsoft.com/office/officeart/2005/8/layout/vList2"/>
    <dgm:cxn modelId="{4445DE5D-549E-4B6C-851F-E3406C8C3E54}" type="presParOf" srcId="{69C7A84B-ADA7-4150-8000-BC3A0780EDD0}" destId="{3B7E7FED-26FC-4954-9A65-AFB0EA3529AF}" srcOrd="1" destOrd="0" presId="urn:microsoft.com/office/officeart/2005/8/layout/vList2"/>
    <dgm:cxn modelId="{8C8A9BB9-8C7C-4A06-BBAE-D5C46A48A7FC}" type="presParOf" srcId="{69C7A84B-ADA7-4150-8000-BC3A0780EDD0}" destId="{FD46AB66-BE9A-449C-84DC-08990866264B}" srcOrd="2" destOrd="0" presId="urn:microsoft.com/office/officeart/2005/8/layout/vList2"/>
    <dgm:cxn modelId="{ECF0E5C6-5B8D-4400-A3B0-ABEEFD0A6580}" type="presParOf" srcId="{69C7A84B-ADA7-4150-8000-BC3A0780EDD0}" destId="{17783206-A4B4-4260-9297-A74CBDC0C7D6}" srcOrd="3" destOrd="0" presId="urn:microsoft.com/office/officeart/2005/8/layout/vList2"/>
    <dgm:cxn modelId="{16FB76B9-C498-4334-A1FF-93D10E84E292}" type="presParOf" srcId="{69C7A84B-ADA7-4150-8000-BC3A0780EDD0}" destId="{98648604-76A4-4000-92C2-05F4003CA8B0}" srcOrd="4" destOrd="0" presId="urn:microsoft.com/office/officeart/2005/8/layout/vList2"/>
    <dgm:cxn modelId="{9D5F2C30-D5F1-4E79-9D00-64B331A265E3}" type="presParOf" srcId="{69C7A84B-ADA7-4150-8000-BC3A0780EDD0}" destId="{88007B42-2445-44ED-8D78-2C8233CADB99}" srcOrd="5" destOrd="0" presId="urn:microsoft.com/office/officeart/2005/8/layout/vList2"/>
    <dgm:cxn modelId="{DF794050-6607-4D93-A3DE-AA8819107A60}" type="presParOf" srcId="{69C7A84B-ADA7-4150-8000-BC3A0780EDD0}" destId="{3E32F46D-95B0-4E90-B421-AEDBAE9499A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50BCE1-26E5-476D-8687-761F20FA9D55}">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83BECF7-421B-4411-83A9-147D3C16F00A}">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EB2D633-1F30-4F5E-8EAD-085054C13987}">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GB" sz="1900" kern="1200"/>
            <a:t>Recap </a:t>
          </a:r>
          <a:endParaRPr lang="en-US" sz="1900" kern="1200"/>
        </a:p>
      </dsp:txBody>
      <dsp:txXfrm>
        <a:off x="1131174" y="4597"/>
        <a:ext cx="5382429" cy="979371"/>
      </dsp:txXfrm>
    </dsp:sp>
    <dsp:sp modelId="{94A4596F-A836-43A4-B7DD-EE62FF46FE6E}">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D95C8A8-0515-49D5-BB6B-FEC5ACF00BCF}">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49230CB-7879-4524-87BB-9A3368E54B7F}">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GB" sz="1900" kern="1200"/>
            <a:t>Objects</a:t>
          </a:r>
          <a:endParaRPr lang="en-US" sz="1900" kern="1200"/>
        </a:p>
      </dsp:txBody>
      <dsp:txXfrm>
        <a:off x="1131174" y="1228812"/>
        <a:ext cx="5382429" cy="979371"/>
      </dsp:txXfrm>
    </dsp:sp>
    <dsp:sp modelId="{3ACBA7B0-60CF-48E9-B949-9E8774CF67DF}">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9991AA1-58F5-4D52-A6EF-F45B794DD4C4}">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A4723D9-F787-4CC8-B2FC-FDD8ACB310A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GB" sz="1900" kern="1200"/>
            <a:t>Constructors</a:t>
          </a:r>
          <a:endParaRPr lang="en-US" sz="1900" kern="1200"/>
        </a:p>
      </dsp:txBody>
      <dsp:txXfrm>
        <a:off x="1131174" y="2453027"/>
        <a:ext cx="5382429" cy="979371"/>
      </dsp:txXfrm>
    </dsp:sp>
    <dsp:sp modelId="{2FF1E20E-EE65-4F50-98ED-5F379DEF4A14}">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DC3554B-EC62-4BEA-8D3B-15858C7B380A}">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B7034F1-C459-4EFD-9C14-0444E7B6A780}">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GB" sz="1900" kern="1200"/>
            <a:t>Classes</a:t>
          </a:r>
          <a:endParaRPr lang="en-US" sz="1900" kern="1200"/>
        </a:p>
      </dsp:txBody>
      <dsp:txXfrm>
        <a:off x="1131174" y="3677241"/>
        <a:ext cx="5382429" cy="979371"/>
      </dsp:txXfrm>
    </dsp:sp>
    <dsp:sp modelId="{A82862C3-0C82-432D-8BBC-CC841CDA5C75}">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AA32C88-EBFB-4204-B46F-000344A0D5C0}">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1FF8C1F-5A78-48C9-981E-BBF8D1D14760}">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GB" sz="1900" kern="1200"/>
            <a:t>Test</a:t>
          </a:r>
          <a:endParaRPr lang="en-US" sz="1900" kern="1200"/>
        </a:p>
      </dsp:txBody>
      <dsp:txXfrm>
        <a:off x="1131174" y="4901456"/>
        <a:ext cx="5382429" cy="9793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03AE78-6C5F-4682-B605-A551A2E2A244}">
      <dsp:nvSpPr>
        <dsp:cNvPr id="0" name=""/>
        <dsp:cNvSpPr/>
      </dsp:nvSpPr>
      <dsp:spPr>
        <a:xfrm>
          <a:off x="0" y="85213"/>
          <a:ext cx="6513603" cy="137475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 </a:t>
          </a:r>
          <a:r>
            <a:rPr lang="en-US" sz="2500" b="1" kern="1200"/>
            <a:t>States </a:t>
          </a:r>
          <a:r>
            <a:rPr lang="en-US" sz="2500" kern="1200"/>
            <a:t>– these are the characteristics of the object which define it in a way and describe it in general or in a specific moment </a:t>
          </a:r>
        </a:p>
      </dsp:txBody>
      <dsp:txXfrm>
        <a:off x="67110" y="152323"/>
        <a:ext cx="6379383" cy="1240530"/>
      </dsp:txXfrm>
    </dsp:sp>
    <dsp:sp modelId="{FD46AB66-BE9A-449C-84DC-08990866264B}">
      <dsp:nvSpPr>
        <dsp:cNvPr id="0" name=""/>
        <dsp:cNvSpPr/>
      </dsp:nvSpPr>
      <dsp:spPr>
        <a:xfrm>
          <a:off x="0" y="1531963"/>
          <a:ext cx="6513603" cy="1374750"/>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 Behavior </a:t>
          </a:r>
          <a:r>
            <a:rPr lang="en-US" sz="2500" kern="1200"/>
            <a:t>– these are the specific distinctive actions, which can be done by the object</a:t>
          </a:r>
        </a:p>
      </dsp:txBody>
      <dsp:txXfrm>
        <a:off x="67110" y="1599073"/>
        <a:ext cx="6379383" cy="1240530"/>
      </dsp:txXfrm>
    </dsp:sp>
    <dsp:sp modelId="{98648604-76A4-4000-92C2-05F4003CA8B0}">
      <dsp:nvSpPr>
        <dsp:cNvPr id="0" name=""/>
        <dsp:cNvSpPr/>
      </dsp:nvSpPr>
      <dsp:spPr>
        <a:xfrm>
          <a:off x="0" y="2978713"/>
          <a:ext cx="6513603" cy="1374750"/>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 </a:t>
          </a:r>
          <a:r>
            <a:rPr lang="en-US" sz="2500" b="1" kern="1200"/>
            <a:t>Data members </a:t>
          </a:r>
          <a:r>
            <a:rPr lang="en-US" sz="2500" kern="1200"/>
            <a:t>– embedded in objects variables, which describe their states. </a:t>
          </a:r>
        </a:p>
      </dsp:txBody>
      <dsp:txXfrm>
        <a:off x="67110" y="3045823"/>
        <a:ext cx="6379383" cy="1240530"/>
      </dsp:txXfrm>
    </dsp:sp>
    <dsp:sp modelId="{3E32F46D-95B0-4E90-B421-AEDBAE9499A0}">
      <dsp:nvSpPr>
        <dsp:cNvPr id="0" name=""/>
        <dsp:cNvSpPr/>
      </dsp:nvSpPr>
      <dsp:spPr>
        <a:xfrm>
          <a:off x="0" y="4425463"/>
          <a:ext cx="6513603" cy="137475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 </a:t>
          </a:r>
          <a:r>
            <a:rPr lang="en-US" sz="2500" b="1" kern="1200"/>
            <a:t>Methods </a:t>
          </a:r>
          <a:r>
            <a:rPr lang="en-US" sz="2500" kern="1200"/>
            <a:t>– we have already considered them in details. They are a tool for building the objects. </a:t>
          </a:r>
        </a:p>
      </dsp:txBody>
      <dsp:txXfrm>
        <a:off x="67110" y="4492573"/>
        <a:ext cx="6379383" cy="124053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9B61-B676-4BF7-B3DD-1EE4C01502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CBD5DE6-DE6B-4912-84A2-69DF6580A1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6BBCE78-78D5-4C66-881D-A8385E378E1E}"/>
              </a:ext>
            </a:extLst>
          </p:cNvPr>
          <p:cNvSpPr>
            <a:spLocks noGrp="1"/>
          </p:cNvSpPr>
          <p:nvPr>
            <p:ph type="dt" sz="half" idx="10"/>
          </p:nvPr>
        </p:nvSpPr>
        <p:spPr/>
        <p:txBody>
          <a:bodyPr/>
          <a:lstStyle/>
          <a:p>
            <a:fld id="{F46DCE6F-1583-4185-B7F6-71314B2633BD}" type="datetimeFigureOut">
              <a:rPr lang="en-GB" smtClean="0"/>
              <a:t>26/02/2019</a:t>
            </a:fld>
            <a:endParaRPr lang="en-GB"/>
          </a:p>
        </p:txBody>
      </p:sp>
      <p:sp>
        <p:nvSpPr>
          <p:cNvPr id="5" name="Footer Placeholder 4">
            <a:extLst>
              <a:ext uri="{FF2B5EF4-FFF2-40B4-BE49-F238E27FC236}">
                <a16:creationId xmlns:a16="http://schemas.microsoft.com/office/drawing/2014/main" id="{49E175DF-E432-464F-8B1C-65E724BF26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1BDFDD-5E93-4D5F-AD7A-181D45464FE2}"/>
              </a:ext>
            </a:extLst>
          </p:cNvPr>
          <p:cNvSpPr>
            <a:spLocks noGrp="1"/>
          </p:cNvSpPr>
          <p:nvPr>
            <p:ph type="sldNum" sz="quarter" idx="12"/>
          </p:nvPr>
        </p:nvSpPr>
        <p:spPr/>
        <p:txBody>
          <a:bodyPr/>
          <a:lstStyle/>
          <a:p>
            <a:fld id="{A7BB94DE-CC46-4E41-9F70-A4B9C0CE4A04}" type="slidenum">
              <a:rPr lang="en-GB" smtClean="0"/>
              <a:t>‹#›</a:t>
            </a:fld>
            <a:endParaRPr lang="en-GB"/>
          </a:p>
        </p:txBody>
      </p:sp>
    </p:spTree>
    <p:extLst>
      <p:ext uri="{BB962C8B-B14F-4D97-AF65-F5344CB8AC3E}">
        <p14:creationId xmlns:p14="http://schemas.microsoft.com/office/powerpoint/2010/main" val="225276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B232-8F04-4F24-9262-65264B7C71C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1BBCF6E-0CF8-4984-B267-18F334EE97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0B284C-40A1-412C-BA3B-5BE498383AD2}"/>
              </a:ext>
            </a:extLst>
          </p:cNvPr>
          <p:cNvSpPr>
            <a:spLocks noGrp="1"/>
          </p:cNvSpPr>
          <p:nvPr>
            <p:ph type="dt" sz="half" idx="10"/>
          </p:nvPr>
        </p:nvSpPr>
        <p:spPr/>
        <p:txBody>
          <a:bodyPr/>
          <a:lstStyle/>
          <a:p>
            <a:fld id="{F46DCE6F-1583-4185-B7F6-71314B2633BD}" type="datetimeFigureOut">
              <a:rPr lang="en-GB" smtClean="0"/>
              <a:t>26/02/2019</a:t>
            </a:fld>
            <a:endParaRPr lang="en-GB"/>
          </a:p>
        </p:txBody>
      </p:sp>
      <p:sp>
        <p:nvSpPr>
          <p:cNvPr id="5" name="Footer Placeholder 4">
            <a:extLst>
              <a:ext uri="{FF2B5EF4-FFF2-40B4-BE49-F238E27FC236}">
                <a16:creationId xmlns:a16="http://schemas.microsoft.com/office/drawing/2014/main" id="{FB3ED751-9900-409E-9094-6601875A44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BDDE09-F79D-4700-BB52-836A03711285}"/>
              </a:ext>
            </a:extLst>
          </p:cNvPr>
          <p:cNvSpPr>
            <a:spLocks noGrp="1"/>
          </p:cNvSpPr>
          <p:nvPr>
            <p:ph type="sldNum" sz="quarter" idx="12"/>
          </p:nvPr>
        </p:nvSpPr>
        <p:spPr/>
        <p:txBody>
          <a:bodyPr/>
          <a:lstStyle/>
          <a:p>
            <a:fld id="{A7BB94DE-CC46-4E41-9F70-A4B9C0CE4A04}" type="slidenum">
              <a:rPr lang="en-GB" smtClean="0"/>
              <a:t>‹#›</a:t>
            </a:fld>
            <a:endParaRPr lang="en-GB"/>
          </a:p>
        </p:txBody>
      </p:sp>
    </p:spTree>
    <p:extLst>
      <p:ext uri="{BB962C8B-B14F-4D97-AF65-F5344CB8AC3E}">
        <p14:creationId xmlns:p14="http://schemas.microsoft.com/office/powerpoint/2010/main" val="1189970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CA8DCD-7D43-4D41-ABD7-A3791D3630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BCF17A-890B-40B8-887E-59B4082CA93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E02E68-60ED-4193-A435-B97F5EEE88A2}"/>
              </a:ext>
            </a:extLst>
          </p:cNvPr>
          <p:cNvSpPr>
            <a:spLocks noGrp="1"/>
          </p:cNvSpPr>
          <p:nvPr>
            <p:ph type="dt" sz="half" idx="10"/>
          </p:nvPr>
        </p:nvSpPr>
        <p:spPr/>
        <p:txBody>
          <a:bodyPr/>
          <a:lstStyle/>
          <a:p>
            <a:fld id="{F46DCE6F-1583-4185-B7F6-71314B2633BD}" type="datetimeFigureOut">
              <a:rPr lang="en-GB" smtClean="0"/>
              <a:t>26/02/2019</a:t>
            </a:fld>
            <a:endParaRPr lang="en-GB"/>
          </a:p>
        </p:txBody>
      </p:sp>
      <p:sp>
        <p:nvSpPr>
          <p:cNvPr id="5" name="Footer Placeholder 4">
            <a:extLst>
              <a:ext uri="{FF2B5EF4-FFF2-40B4-BE49-F238E27FC236}">
                <a16:creationId xmlns:a16="http://schemas.microsoft.com/office/drawing/2014/main" id="{F398376A-CC9A-42BB-AE9B-C34B6E5319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24F2A3-F81B-43BB-B13D-AA6B5496DB71}"/>
              </a:ext>
            </a:extLst>
          </p:cNvPr>
          <p:cNvSpPr>
            <a:spLocks noGrp="1"/>
          </p:cNvSpPr>
          <p:nvPr>
            <p:ph type="sldNum" sz="quarter" idx="12"/>
          </p:nvPr>
        </p:nvSpPr>
        <p:spPr/>
        <p:txBody>
          <a:bodyPr/>
          <a:lstStyle/>
          <a:p>
            <a:fld id="{A7BB94DE-CC46-4E41-9F70-A4B9C0CE4A04}" type="slidenum">
              <a:rPr lang="en-GB" smtClean="0"/>
              <a:t>‹#›</a:t>
            </a:fld>
            <a:endParaRPr lang="en-GB"/>
          </a:p>
        </p:txBody>
      </p:sp>
    </p:spTree>
    <p:extLst>
      <p:ext uri="{BB962C8B-B14F-4D97-AF65-F5344CB8AC3E}">
        <p14:creationId xmlns:p14="http://schemas.microsoft.com/office/powerpoint/2010/main" val="1922694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B172D-999D-405E-8709-9E8F8DA0CB8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1D4B4A0-C543-442F-8DB8-AE300E903C0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6DE314-9347-440E-BDFB-69E4FDA0E5D6}"/>
              </a:ext>
            </a:extLst>
          </p:cNvPr>
          <p:cNvSpPr>
            <a:spLocks noGrp="1"/>
          </p:cNvSpPr>
          <p:nvPr>
            <p:ph type="dt" sz="half" idx="10"/>
          </p:nvPr>
        </p:nvSpPr>
        <p:spPr/>
        <p:txBody>
          <a:bodyPr/>
          <a:lstStyle/>
          <a:p>
            <a:fld id="{F46DCE6F-1583-4185-B7F6-71314B2633BD}" type="datetimeFigureOut">
              <a:rPr lang="en-GB" smtClean="0"/>
              <a:t>26/02/2019</a:t>
            </a:fld>
            <a:endParaRPr lang="en-GB"/>
          </a:p>
        </p:txBody>
      </p:sp>
      <p:sp>
        <p:nvSpPr>
          <p:cNvPr id="5" name="Footer Placeholder 4">
            <a:extLst>
              <a:ext uri="{FF2B5EF4-FFF2-40B4-BE49-F238E27FC236}">
                <a16:creationId xmlns:a16="http://schemas.microsoft.com/office/drawing/2014/main" id="{CCAE2FCC-1598-45A3-929F-61DFD6DD35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335955-ECA1-4D75-9402-5AB5C44E3332}"/>
              </a:ext>
            </a:extLst>
          </p:cNvPr>
          <p:cNvSpPr>
            <a:spLocks noGrp="1"/>
          </p:cNvSpPr>
          <p:nvPr>
            <p:ph type="sldNum" sz="quarter" idx="12"/>
          </p:nvPr>
        </p:nvSpPr>
        <p:spPr/>
        <p:txBody>
          <a:bodyPr/>
          <a:lstStyle/>
          <a:p>
            <a:fld id="{A7BB94DE-CC46-4E41-9F70-A4B9C0CE4A04}" type="slidenum">
              <a:rPr lang="en-GB" smtClean="0"/>
              <a:t>‹#›</a:t>
            </a:fld>
            <a:endParaRPr lang="en-GB"/>
          </a:p>
        </p:txBody>
      </p:sp>
    </p:spTree>
    <p:extLst>
      <p:ext uri="{BB962C8B-B14F-4D97-AF65-F5344CB8AC3E}">
        <p14:creationId xmlns:p14="http://schemas.microsoft.com/office/powerpoint/2010/main" val="4291168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A0417-C8E8-40D9-A015-B0F21991A4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3CA3C6C-D5E2-4879-8B7F-790B09601F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BA46D40-CC32-4C6C-8DBD-B68468D5847C}"/>
              </a:ext>
            </a:extLst>
          </p:cNvPr>
          <p:cNvSpPr>
            <a:spLocks noGrp="1"/>
          </p:cNvSpPr>
          <p:nvPr>
            <p:ph type="dt" sz="half" idx="10"/>
          </p:nvPr>
        </p:nvSpPr>
        <p:spPr/>
        <p:txBody>
          <a:bodyPr/>
          <a:lstStyle/>
          <a:p>
            <a:fld id="{F46DCE6F-1583-4185-B7F6-71314B2633BD}" type="datetimeFigureOut">
              <a:rPr lang="en-GB" smtClean="0"/>
              <a:t>26/02/2019</a:t>
            </a:fld>
            <a:endParaRPr lang="en-GB"/>
          </a:p>
        </p:txBody>
      </p:sp>
      <p:sp>
        <p:nvSpPr>
          <p:cNvPr id="5" name="Footer Placeholder 4">
            <a:extLst>
              <a:ext uri="{FF2B5EF4-FFF2-40B4-BE49-F238E27FC236}">
                <a16:creationId xmlns:a16="http://schemas.microsoft.com/office/drawing/2014/main" id="{3949728C-3509-4022-9C1F-E0A7FDA4D1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285B3A-B7CE-4D54-8461-B209DB091272}"/>
              </a:ext>
            </a:extLst>
          </p:cNvPr>
          <p:cNvSpPr>
            <a:spLocks noGrp="1"/>
          </p:cNvSpPr>
          <p:nvPr>
            <p:ph type="sldNum" sz="quarter" idx="12"/>
          </p:nvPr>
        </p:nvSpPr>
        <p:spPr/>
        <p:txBody>
          <a:bodyPr/>
          <a:lstStyle/>
          <a:p>
            <a:fld id="{A7BB94DE-CC46-4E41-9F70-A4B9C0CE4A04}" type="slidenum">
              <a:rPr lang="en-GB" smtClean="0"/>
              <a:t>‹#›</a:t>
            </a:fld>
            <a:endParaRPr lang="en-GB"/>
          </a:p>
        </p:txBody>
      </p:sp>
    </p:spTree>
    <p:extLst>
      <p:ext uri="{BB962C8B-B14F-4D97-AF65-F5344CB8AC3E}">
        <p14:creationId xmlns:p14="http://schemas.microsoft.com/office/powerpoint/2010/main" val="1486326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BAF37-245A-448B-BCF8-51C06E80317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9FFA953-282F-44C2-84C7-4C6EF7E2F89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0A7517A-E534-4F1C-94BD-9D99EA7F5E4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2F3F4A1-EF17-4E0A-832C-0BA5D5277EE1}"/>
              </a:ext>
            </a:extLst>
          </p:cNvPr>
          <p:cNvSpPr>
            <a:spLocks noGrp="1"/>
          </p:cNvSpPr>
          <p:nvPr>
            <p:ph type="dt" sz="half" idx="10"/>
          </p:nvPr>
        </p:nvSpPr>
        <p:spPr/>
        <p:txBody>
          <a:bodyPr/>
          <a:lstStyle/>
          <a:p>
            <a:fld id="{F46DCE6F-1583-4185-B7F6-71314B2633BD}" type="datetimeFigureOut">
              <a:rPr lang="en-GB" smtClean="0"/>
              <a:t>26/02/2019</a:t>
            </a:fld>
            <a:endParaRPr lang="en-GB"/>
          </a:p>
        </p:txBody>
      </p:sp>
      <p:sp>
        <p:nvSpPr>
          <p:cNvPr id="6" name="Footer Placeholder 5">
            <a:extLst>
              <a:ext uri="{FF2B5EF4-FFF2-40B4-BE49-F238E27FC236}">
                <a16:creationId xmlns:a16="http://schemas.microsoft.com/office/drawing/2014/main" id="{E23377AD-A3C5-40EF-BAEB-F824EC79369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EA33AB-A8AB-4667-8936-A4D75FF5CFF4}"/>
              </a:ext>
            </a:extLst>
          </p:cNvPr>
          <p:cNvSpPr>
            <a:spLocks noGrp="1"/>
          </p:cNvSpPr>
          <p:nvPr>
            <p:ph type="sldNum" sz="quarter" idx="12"/>
          </p:nvPr>
        </p:nvSpPr>
        <p:spPr/>
        <p:txBody>
          <a:bodyPr/>
          <a:lstStyle/>
          <a:p>
            <a:fld id="{A7BB94DE-CC46-4E41-9F70-A4B9C0CE4A04}" type="slidenum">
              <a:rPr lang="en-GB" smtClean="0"/>
              <a:t>‹#›</a:t>
            </a:fld>
            <a:endParaRPr lang="en-GB"/>
          </a:p>
        </p:txBody>
      </p:sp>
    </p:spTree>
    <p:extLst>
      <p:ext uri="{BB962C8B-B14F-4D97-AF65-F5344CB8AC3E}">
        <p14:creationId xmlns:p14="http://schemas.microsoft.com/office/powerpoint/2010/main" val="1934333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C3A94-3A2E-4B66-8660-2DA697DDBAE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D5206BC-4461-4723-859A-E8ED19BB9D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B11AF3-EF33-4462-B772-F983D0230B7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73D154D-925B-450B-BFC5-461E866FCF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97FCC6-9F43-48A4-9709-5FE809F1DE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C136DD7-A637-4C3C-8380-4C7E3FC5A647}"/>
              </a:ext>
            </a:extLst>
          </p:cNvPr>
          <p:cNvSpPr>
            <a:spLocks noGrp="1"/>
          </p:cNvSpPr>
          <p:nvPr>
            <p:ph type="dt" sz="half" idx="10"/>
          </p:nvPr>
        </p:nvSpPr>
        <p:spPr/>
        <p:txBody>
          <a:bodyPr/>
          <a:lstStyle/>
          <a:p>
            <a:fld id="{F46DCE6F-1583-4185-B7F6-71314B2633BD}" type="datetimeFigureOut">
              <a:rPr lang="en-GB" smtClean="0"/>
              <a:t>26/02/2019</a:t>
            </a:fld>
            <a:endParaRPr lang="en-GB"/>
          </a:p>
        </p:txBody>
      </p:sp>
      <p:sp>
        <p:nvSpPr>
          <p:cNvPr id="8" name="Footer Placeholder 7">
            <a:extLst>
              <a:ext uri="{FF2B5EF4-FFF2-40B4-BE49-F238E27FC236}">
                <a16:creationId xmlns:a16="http://schemas.microsoft.com/office/drawing/2014/main" id="{0850F3D4-E3E8-425C-9934-F3029BB7F5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AAC7144-083E-443E-82E3-893C4E38254A}"/>
              </a:ext>
            </a:extLst>
          </p:cNvPr>
          <p:cNvSpPr>
            <a:spLocks noGrp="1"/>
          </p:cNvSpPr>
          <p:nvPr>
            <p:ph type="sldNum" sz="quarter" idx="12"/>
          </p:nvPr>
        </p:nvSpPr>
        <p:spPr/>
        <p:txBody>
          <a:bodyPr/>
          <a:lstStyle/>
          <a:p>
            <a:fld id="{A7BB94DE-CC46-4E41-9F70-A4B9C0CE4A04}" type="slidenum">
              <a:rPr lang="en-GB" smtClean="0"/>
              <a:t>‹#›</a:t>
            </a:fld>
            <a:endParaRPr lang="en-GB"/>
          </a:p>
        </p:txBody>
      </p:sp>
    </p:spTree>
    <p:extLst>
      <p:ext uri="{BB962C8B-B14F-4D97-AF65-F5344CB8AC3E}">
        <p14:creationId xmlns:p14="http://schemas.microsoft.com/office/powerpoint/2010/main" val="194989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5EB02-0C3B-4F3B-9292-AA786ADE402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97DC1AB-9B21-4306-926C-96C49CA9FF51}"/>
              </a:ext>
            </a:extLst>
          </p:cNvPr>
          <p:cNvSpPr>
            <a:spLocks noGrp="1"/>
          </p:cNvSpPr>
          <p:nvPr>
            <p:ph type="dt" sz="half" idx="10"/>
          </p:nvPr>
        </p:nvSpPr>
        <p:spPr/>
        <p:txBody>
          <a:bodyPr/>
          <a:lstStyle/>
          <a:p>
            <a:fld id="{F46DCE6F-1583-4185-B7F6-71314B2633BD}" type="datetimeFigureOut">
              <a:rPr lang="en-GB" smtClean="0"/>
              <a:t>26/02/2019</a:t>
            </a:fld>
            <a:endParaRPr lang="en-GB"/>
          </a:p>
        </p:txBody>
      </p:sp>
      <p:sp>
        <p:nvSpPr>
          <p:cNvPr id="4" name="Footer Placeholder 3">
            <a:extLst>
              <a:ext uri="{FF2B5EF4-FFF2-40B4-BE49-F238E27FC236}">
                <a16:creationId xmlns:a16="http://schemas.microsoft.com/office/drawing/2014/main" id="{F1F2B47A-161A-4618-8CA0-DB1949C6C7E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2240AA1-5D3F-4553-B3FD-2598E077C226}"/>
              </a:ext>
            </a:extLst>
          </p:cNvPr>
          <p:cNvSpPr>
            <a:spLocks noGrp="1"/>
          </p:cNvSpPr>
          <p:nvPr>
            <p:ph type="sldNum" sz="quarter" idx="12"/>
          </p:nvPr>
        </p:nvSpPr>
        <p:spPr/>
        <p:txBody>
          <a:bodyPr/>
          <a:lstStyle/>
          <a:p>
            <a:fld id="{A7BB94DE-CC46-4E41-9F70-A4B9C0CE4A04}" type="slidenum">
              <a:rPr lang="en-GB" smtClean="0"/>
              <a:t>‹#›</a:t>
            </a:fld>
            <a:endParaRPr lang="en-GB"/>
          </a:p>
        </p:txBody>
      </p:sp>
    </p:spTree>
    <p:extLst>
      <p:ext uri="{BB962C8B-B14F-4D97-AF65-F5344CB8AC3E}">
        <p14:creationId xmlns:p14="http://schemas.microsoft.com/office/powerpoint/2010/main" val="270102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CD0249-26EA-44CC-BCC4-2D4ACA853DA8}"/>
              </a:ext>
            </a:extLst>
          </p:cNvPr>
          <p:cNvSpPr>
            <a:spLocks noGrp="1"/>
          </p:cNvSpPr>
          <p:nvPr>
            <p:ph type="dt" sz="half" idx="10"/>
          </p:nvPr>
        </p:nvSpPr>
        <p:spPr/>
        <p:txBody>
          <a:bodyPr/>
          <a:lstStyle/>
          <a:p>
            <a:fld id="{F46DCE6F-1583-4185-B7F6-71314B2633BD}" type="datetimeFigureOut">
              <a:rPr lang="en-GB" smtClean="0"/>
              <a:t>26/02/2019</a:t>
            </a:fld>
            <a:endParaRPr lang="en-GB"/>
          </a:p>
        </p:txBody>
      </p:sp>
      <p:sp>
        <p:nvSpPr>
          <p:cNvPr id="3" name="Footer Placeholder 2">
            <a:extLst>
              <a:ext uri="{FF2B5EF4-FFF2-40B4-BE49-F238E27FC236}">
                <a16:creationId xmlns:a16="http://schemas.microsoft.com/office/drawing/2014/main" id="{CF10BD76-66C9-4627-B56B-C4635E37A7B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3A7CBA9-C235-45FB-AB47-C107468E54CB}"/>
              </a:ext>
            </a:extLst>
          </p:cNvPr>
          <p:cNvSpPr>
            <a:spLocks noGrp="1"/>
          </p:cNvSpPr>
          <p:nvPr>
            <p:ph type="sldNum" sz="quarter" idx="12"/>
          </p:nvPr>
        </p:nvSpPr>
        <p:spPr/>
        <p:txBody>
          <a:bodyPr/>
          <a:lstStyle/>
          <a:p>
            <a:fld id="{A7BB94DE-CC46-4E41-9F70-A4B9C0CE4A04}" type="slidenum">
              <a:rPr lang="en-GB" smtClean="0"/>
              <a:t>‹#›</a:t>
            </a:fld>
            <a:endParaRPr lang="en-GB"/>
          </a:p>
        </p:txBody>
      </p:sp>
    </p:spTree>
    <p:extLst>
      <p:ext uri="{BB962C8B-B14F-4D97-AF65-F5344CB8AC3E}">
        <p14:creationId xmlns:p14="http://schemas.microsoft.com/office/powerpoint/2010/main" val="263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B55D2-F837-4D63-8EEC-DAC8B327B5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8F9BC6D-FA26-4159-88DB-9941D3B4CC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981D1BB-F642-473E-BEE9-773E4427CC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A9057F-40DB-4865-A0F6-517AA22CF37B}"/>
              </a:ext>
            </a:extLst>
          </p:cNvPr>
          <p:cNvSpPr>
            <a:spLocks noGrp="1"/>
          </p:cNvSpPr>
          <p:nvPr>
            <p:ph type="dt" sz="half" idx="10"/>
          </p:nvPr>
        </p:nvSpPr>
        <p:spPr/>
        <p:txBody>
          <a:bodyPr/>
          <a:lstStyle/>
          <a:p>
            <a:fld id="{F46DCE6F-1583-4185-B7F6-71314B2633BD}" type="datetimeFigureOut">
              <a:rPr lang="en-GB" smtClean="0"/>
              <a:t>26/02/2019</a:t>
            </a:fld>
            <a:endParaRPr lang="en-GB"/>
          </a:p>
        </p:txBody>
      </p:sp>
      <p:sp>
        <p:nvSpPr>
          <p:cNvPr id="6" name="Footer Placeholder 5">
            <a:extLst>
              <a:ext uri="{FF2B5EF4-FFF2-40B4-BE49-F238E27FC236}">
                <a16:creationId xmlns:a16="http://schemas.microsoft.com/office/drawing/2014/main" id="{CDED42E4-05CC-4A5C-9143-E0D267E473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AAD435-1794-4A4B-A7CE-0C6FC2AFD159}"/>
              </a:ext>
            </a:extLst>
          </p:cNvPr>
          <p:cNvSpPr>
            <a:spLocks noGrp="1"/>
          </p:cNvSpPr>
          <p:nvPr>
            <p:ph type="sldNum" sz="quarter" idx="12"/>
          </p:nvPr>
        </p:nvSpPr>
        <p:spPr/>
        <p:txBody>
          <a:bodyPr/>
          <a:lstStyle/>
          <a:p>
            <a:fld id="{A7BB94DE-CC46-4E41-9F70-A4B9C0CE4A04}" type="slidenum">
              <a:rPr lang="en-GB" smtClean="0"/>
              <a:t>‹#›</a:t>
            </a:fld>
            <a:endParaRPr lang="en-GB"/>
          </a:p>
        </p:txBody>
      </p:sp>
    </p:spTree>
    <p:extLst>
      <p:ext uri="{BB962C8B-B14F-4D97-AF65-F5344CB8AC3E}">
        <p14:creationId xmlns:p14="http://schemas.microsoft.com/office/powerpoint/2010/main" val="511740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80EA-DF4A-44D9-BB3A-7CF6131D5D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63868AD-E853-4D8C-9F78-C43823CDC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D8D9918-5446-46A1-8B32-0C34C60E0C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8D32D1-BE1B-426B-836D-E877009A2D47}"/>
              </a:ext>
            </a:extLst>
          </p:cNvPr>
          <p:cNvSpPr>
            <a:spLocks noGrp="1"/>
          </p:cNvSpPr>
          <p:nvPr>
            <p:ph type="dt" sz="half" idx="10"/>
          </p:nvPr>
        </p:nvSpPr>
        <p:spPr/>
        <p:txBody>
          <a:bodyPr/>
          <a:lstStyle/>
          <a:p>
            <a:fld id="{F46DCE6F-1583-4185-B7F6-71314B2633BD}" type="datetimeFigureOut">
              <a:rPr lang="en-GB" smtClean="0"/>
              <a:t>26/02/2019</a:t>
            </a:fld>
            <a:endParaRPr lang="en-GB"/>
          </a:p>
        </p:txBody>
      </p:sp>
      <p:sp>
        <p:nvSpPr>
          <p:cNvPr id="6" name="Footer Placeholder 5">
            <a:extLst>
              <a:ext uri="{FF2B5EF4-FFF2-40B4-BE49-F238E27FC236}">
                <a16:creationId xmlns:a16="http://schemas.microsoft.com/office/drawing/2014/main" id="{399FD357-BA50-4BD1-A5CA-3A6193E6B4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BD8DFC2-869B-4C9D-AE0B-67F7EBA86CBA}"/>
              </a:ext>
            </a:extLst>
          </p:cNvPr>
          <p:cNvSpPr>
            <a:spLocks noGrp="1"/>
          </p:cNvSpPr>
          <p:nvPr>
            <p:ph type="sldNum" sz="quarter" idx="12"/>
          </p:nvPr>
        </p:nvSpPr>
        <p:spPr/>
        <p:txBody>
          <a:bodyPr/>
          <a:lstStyle/>
          <a:p>
            <a:fld id="{A7BB94DE-CC46-4E41-9F70-A4B9C0CE4A04}" type="slidenum">
              <a:rPr lang="en-GB" smtClean="0"/>
              <a:t>‹#›</a:t>
            </a:fld>
            <a:endParaRPr lang="en-GB"/>
          </a:p>
        </p:txBody>
      </p:sp>
    </p:spTree>
    <p:extLst>
      <p:ext uri="{BB962C8B-B14F-4D97-AF65-F5344CB8AC3E}">
        <p14:creationId xmlns:p14="http://schemas.microsoft.com/office/powerpoint/2010/main" val="407739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E9F78E-78EB-4EF6-92CB-1669030B62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44CDE4F-5B42-48A6-994C-81D714DA17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F31128-8D3B-4B9C-A804-7C5194B1FF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6DCE6F-1583-4185-B7F6-71314B2633BD}" type="datetimeFigureOut">
              <a:rPr lang="en-GB" smtClean="0"/>
              <a:t>26/02/2019</a:t>
            </a:fld>
            <a:endParaRPr lang="en-GB"/>
          </a:p>
        </p:txBody>
      </p:sp>
      <p:sp>
        <p:nvSpPr>
          <p:cNvPr id="5" name="Footer Placeholder 4">
            <a:extLst>
              <a:ext uri="{FF2B5EF4-FFF2-40B4-BE49-F238E27FC236}">
                <a16:creationId xmlns:a16="http://schemas.microsoft.com/office/drawing/2014/main" id="{12DA5664-5E2A-4376-98C6-3D01915AFB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D880F60-6396-4F25-9B53-909BBB4035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BB94DE-CC46-4E41-9F70-A4B9C0CE4A04}" type="slidenum">
              <a:rPr lang="en-GB" smtClean="0"/>
              <a:t>‹#›</a:t>
            </a:fld>
            <a:endParaRPr lang="en-GB"/>
          </a:p>
        </p:txBody>
      </p:sp>
    </p:spTree>
    <p:extLst>
      <p:ext uri="{BB962C8B-B14F-4D97-AF65-F5344CB8AC3E}">
        <p14:creationId xmlns:p14="http://schemas.microsoft.com/office/powerpoint/2010/main" val="1775953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3988B5-33C5-41D2-A21E-6D7C3B4B40C3}"/>
              </a:ext>
            </a:extLst>
          </p:cNvPr>
          <p:cNvSpPr>
            <a:spLocks noGrp="1"/>
          </p:cNvSpPr>
          <p:nvPr>
            <p:ph type="title"/>
          </p:nvPr>
        </p:nvSpPr>
        <p:spPr>
          <a:xfrm>
            <a:off x="863029" y="1012004"/>
            <a:ext cx="3416158" cy="4795408"/>
          </a:xfrm>
        </p:spPr>
        <p:txBody>
          <a:bodyPr>
            <a:normAutofit/>
          </a:bodyPr>
          <a:lstStyle/>
          <a:p>
            <a:r>
              <a:rPr lang="en-GB">
                <a:solidFill>
                  <a:srgbClr val="FFFFFF"/>
                </a:solidFill>
              </a:rPr>
              <a:t>Today’s Objectives</a:t>
            </a:r>
          </a:p>
        </p:txBody>
      </p:sp>
      <p:graphicFrame>
        <p:nvGraphicFramePr>
          <p:cNvPr id="5" name="Content Placeholder 2">
            <a:extLst>
              <a:ext uri="{FF2B5EF4-FFF2-40B4-BE49-F238E27FC236}">
                <a16:creationId xmlns:a16="http://schemas.microsoft.com/office/drawing/2014/main" id="{2B4FC1F9-9443-4996-A759-1A311C02F7BC}"/>
              </a:ext>
            </a:extLst>
          </p:cNvPr>
          <p:cNvGraphicFramePr>
            <a:graphicFrameLocks noGrp="1"/>
          </p:cNvGraphicFramePr>
          <p:nvPr>
            <p:ph idx="1"/>
            <p:extLst>
              <p:ext uri="{D42A27DB-BD31-4B8C-83A1-F6EECF244321}">
                <p14:modId xmlns:p14="http://schemas.microsoft.com/office/powerpoint/2010/main" val="343934590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4860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ell phone&#10;&#10;Description automatically generated">
            <a:extLst>
              <a:ext uri="{FF2B5EF4-FFF2-40B4-BE49-F238E27FC236}">
                <a16:creationId xmlns:a16="http://schemas.microsoft.com/office/drawing/2014/main" id="{AA4E1ABE-CC95-4A31-ACD9-A597EB69E720}"/>
              </a:ext>
            </a:extLst>
          </p:cNvPr>
          <p:cNvPicPr>
            <a:picLocks noChangeAspect="1"/>
          </p:cNvPicPr>
          <p:nvPr/>
        </p:nvPicPr>
        <p:blipFill>
          <a:blip r:embed="rId2"/>
          <a:stretch>
            <a:fillRect/>
          </a:stretch>
        </p:blipFill>
        <p:spPr>
          <a:xfrm>
            <a:off x="1120477" y="2393507"/>
            <a:ext cx="9951041" cy="2064839"/>
          </a:xfrm>
          <a:prstGeom prst="rect">
            <a:avLst/>
          </a:prstGeom>
        </p:spPr>
      </p:pic>
    </p:spTree>
    <p:extLst>
      <p:ext uri="{BB962C8B-B14F-4D97-AF65-F5344CB8AC3E}">
        <p14:creationId xmlns:p14="http://schemas.microsoft.com/office/powerpoint/2010/main" val="279638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3E5CD0A-8A87-40A6-85E1-B6BF853C0AC9}"/>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Creating and Using Objects </a:t>
            </a:r>
          </a:p>
        </p:txBody>
      </p:sp>
    </p:spTree>
    <p:extLst>
      <p:ext uri="{BB962C8B-B14F-4D97-AF65-F5344CB8AC3E}">
        <p14:creationId xmlns:p14="http://schemas.microsoft.com/office/powerpoint/2010/main" val="127362789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170FDE2-E0F5-4541-AF91-EE4B668DEF81}"/>
              </a:ext>
            </a:extLst>
          </p:cNvPr>
          <p:cNvPicPr>
            <a:picLocks noChangeAspect="1"/>
          </p:cNvPicPr>
          <p:nvPr/>
        </p:nvPicPr>
        <p:blipFill>
          <a:blip r:embed="rId2"/>
          <a:stretch>
            <a:fillRect/>
          </a:stretch>
        </p:blipFill>
        <p:spPr>
          <a:xfrm>
            <a:off x="643467" y="1193462"/>
            <a:ext cx="10905066" cy="4471076"/>
          </a:xfrm>
          <a:prstGeom prst="rect">
            <a:avLst/>
          </a:prstGeom>
        </p:spPr>
      </p:pic>
    </p:spTree>
    <p:extLst>
      <p:ext uri="{BB962C8B-B14F-4D97-AF65-F5344CB8AC3E}">
        <p14:creationId xmlns:p14="http://schemas.microsoft.com/office/powerpoint/2010/main" val="3597235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5A160-BF48-446D-A770-076800A24908}"/>
              </a:ext>
            </a:extLst>
          </p:cNvPr>
          <p:cNvSpPr>
            <a:spLocks noGrp="1"/>
          </p:cNvSpPr>
          <p:nvPr>
            <p:ph type="title"/>
          </p:nvPr>
        </p:nvSpPr>
        <p:spPr>
          <a:xfrm>
            <a:off x="838200" y="365125"/>
            <a:ext cx="10515600" cy="1325563"/>
          </a:xfrm>
        </p:spPr>
        <p:txBody>
          <a:bodyPr/>
          <a:lstStyle/>
          <a:p>
            <a:r>
              <a:rPr lang="en-GB" b="1" dirty="0"/>
              <a:t>Creating and Releasing Objects </a:t>
            </a:r>
          </a:p>
        </p:txBody>
      </p:sp>
      <p:sp>
        <p:nvSpPr>
          <p:cNvPr id="3" name="Content Placeholder 2">
            <a:extLst>
              <a:ext uri="{FF2B5EF4-FFF2-40B4-BE49-F238E27FC236}">
                <a16:creationId xmlns:a16="http://schemas.microsoft.com/office/drawing/2014/main" id="{54CADE14-F8CF-4ED1-B1AF-DABE87C4D1CA}"/>
              </a:ext>
            </a:extLst>
          </p:cNvPr>
          <p:cNvSpPr>
            <a:spLocks noGrp="1"/>
          </p:cNvSpPr>
          <p:nvPr>
            <p:ph idx="1"/>
          </p:nvPr>
        </p:nvSpPr>
        <p:spPr>
          <a:xfrm>
            <a:off x="838200" y="1825625"/>
            <a:ext cx="10515600" cy="4392613"/>
          </a:xfrm>
        </p:spPr>
        <p:txBody>
          <a:bodyPr>
            <a:noAutofit/>
          </a:bodyPr>
          <a:lstStyle/>
          <a:p>
            <a:r>
              <a:rPr lang="en-US" sz="3200" dirty="0"/>
              <a:t>The creation of objects from preliminarily defined classes during program execution is performed by the operator new. The newly created object is usually assigned to the variable from type coinciding with the class of the Object.</a:t>
            </a:r>
          </a:p>
          <a:p>
            <a:r>
              <a:rPr lang="en-US" sz="3200" dirty="0"/>
              <a:t> We are going to note that in this assignment the object is not copied, and only a reference to the newly created object is recorded in the variable (its address in the memory). Here is a simple example of how it works: </a:t>
            </a:r>
            <a:endParaRPr lang="en-GB" sz="3200" dirty="0"/>
          </a:p>
        </p:txBody>
      </p:sp>
    </p:spTree>
    <p:extLst>
      <p:ext uri="{BB962C8B-B14F-4D97-AF65-F5344CB8AC3E}">
        <p14:creationId xmlns:p14="http://schemas.microsoft.com/office/powerpoint/2010/main" val="3712747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90364F-D1F0-4CC5-8A86-261026AC220D}"/>
              </a:ext>
            </a:extLst>
          </p:cNvPr>
          <p:cNvPicPr>
            <a:picLocks noChangeAspect="1"/>
          </p:cNvPicPr>
          <p:nvPr/>
        </p:nvPicPr>
        <p:blipFill>
          <a:blip r:embed="rId2"/>
          <a:stretch>
            <a:fillRect/>
          </a:stretch>
        </p:blipFill>
        <p:spPr>
          <a:xfrm>
            <a:off x="643467" y="1275249"/>
            <a:ext cx="10905066" cy="4307500"/>
          </a:xfrm>
          <a:prstGeom prst="rect">
            <a:avLst/>
          </a:prstGeom>
        </p:spPr>
      </p:pic>
    </p:spTree>
    <p:extLst>
      <p:ext uri="{BB962C8B-B14F-4D97-AF65-F5344CB8AC3E}">
        <p14:creationId xmlns:p14="http://schemas.microsoft.com/office/powerpoint/2010/main" val="823930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DC8A64E7-0F5B-4C1B-AA6D-3DB2E59BD0F4}"/>
              </a:ext>
            </a:extLst>
          </p:cNvPr>
          <p:cNvPicPr>
            <a:picLocks noChangeAspect="1"/>
          </p:cNvPicPr>
          <p:nvPr/>
        </p:nvPicPr>
        <p:blipFill>
          <a:blip r:embed="rId2"/>
          <a:stretch>
            <a:fillRect/>
          </a:stretch>
        </p:blipFill>
        <p:spPr>
          <a:xfrm>
            <a:off x="643467" y="907203"/>
            <a:ext cx="10905066" cy="5043592"/>
          </a:xfrm>
          <a:prstGeom prst="rect">
            <a:avLst/>
          </a:prstGeom>
        </p:spPr>
      </p:pic>
    </p:spTree>
    <p:extLst>
      <p:ext uri="{BB962C8B-B14F-4D97-AF65-F5344CB8AC3E}">
        <p14:creationId xmlns:p14="http://schemas.microsoft.com/office/powerpoint/2010/main" val="1127698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AB1C134-D124-4593-899A-E13656FDE3DA}"/>
              </a:ext>
            </a:extLst>
          </p:cNvPr>
          <p:cNvPicPr>
            <a:picLocks noChangeAspect="1"/>
          </p:cNvPicPr>
          <p:nvPr/>
        </p:nvPicPr>
        <p:blipFill>
          <a:blip r:embed="rId2"/>
          <a:stretch>
            <a:fillRect/>
          </a:stretch>
        </p:blipFill>
        <p:spPr>
          <a:xfrm>
            <a:off x="643467" y="1179831"/>
            <a:ext cx="10905066" cy="4498338"/>
          </a:xfrm>
          <a:prstGeom prst="rect">
            <a:avLst/>
          </a:prstGeom>
        </p:spPr>
      </p:pic>
    </p:spTree>
    <p:extLst>
      <p:ext uri="{BB962C8B-B14F-4D97-AF65-F5344CB8AC3E}">
        <p14:creationId xmlns:p14="http://schemas.microsoft.com/office/powerpoint/2010/main" val="2574462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D43330-AB34-41DD-BE86-EDDB8C72CDB4}"/>
              </a:ext>
            </a:extLst>
          </p:cNvPr>
          <p:cNvPicPr>
            <a:picLocks noChangeAspect="1"/>
          </p:cNvPicPr>
          <p:nvPr/>
        </p:nvPicPr>
        <p:blipFill>
          <a:blip r:embed="rId2"/>
          <a:stretch>
            <a:fillRect/>
          </a:stretch>
        </p:blipFill>
        <p:spPr>
          <a:xfrm>
            <a:off x="1491813" y="643466"/>
            <a:ext cx="9208374" cy="5571067"/>
          </a:xfrm>
          <a:prstGeom prst="rect">
            <a:avLst/>
          </a:prstGeom>
        </p:spPr>
      </p:pic>
    </p:spTree>
    <p:extLst>
      <p:ext uri="{BB962C8B-B14F-4D97-AF65-F5344CB8AC3E}">
        <p14:creationId xmlns:p14="http://schemas.microsoft.com/office/powerpoint/2010/main" val="1060480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762E44-83DF-48F5-B4F0-429A8C7FA63B}"/>
              </a:ext>
            </a:extLst>
          </p:cNvPr>
          <p:cNvPicPr>
            <a:picLocks noChangeAspect="1"/>
          </p:cNvPicPr>
          <p:nvPr/>
        </p:nvPicPr>
        <p:blipFill>
          <a:blip r:embed="rId2"/>
          <a:stretch>
            <a:fillRect/>
          </a:stretch>
        </p:blipFill>
        <p:spPr>
          <a:xfrm>
            <a:off x="2130828" y="643466"/>
            <a:ext cx="7930343" cy="5571067"/>
          </a:xfrm>
          <a:prstGeom prst="rect">
            <a:avLst/>
          </a:prstGeom>
        </p:spPr>
      </p:pic>
    </p:spTree>
    <p:extLst>
      <p:ext uri="{BB962C8B-B14F-4D97-AF65-F5344CB8AC3E}">
        <p14:creationId xmlns:p14="http://schemas.microsoft.com/office/powerpoint/2010/main" val="2298452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FD0E4AA-A571-47F2-8C4D-5BDF6FB53F83}"/>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Constructors</a:t>
            </a:r>
          </a:p>
        </p:txBody>
      </p:sp>
      <p:cxnSp>
        <p:nvCxnSpPr>
          <p:cNvPr id="13" name="Straight Connector 1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61250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75D576-F7EC-4321-A351-88025E6B09E1}"/>
              </a:ext>
            </a:extLst>
          </p:cNvPr>
          <p:cNvSpPr>
            <a:spLocks noGrp="1"/>
          </p:cNvSpPr>
          <p:nvPr>
            <p:ph type="title"/>
          </p:nvPr>
        </p:nvSpPr>
        <p:spPr>
          <a:xfrm>
            <a:off x="838200" y="963877"/>
            <a:ext cx="3494362" cy="4930246"/>
          </a:xfrm>
        </p:spPr>
        <p:txBody>
          <a:bodyPr>
            <a:normAutofit/>
          </a:bodyPr>
          <a:lstStyle/>
          <a:p>
            <a:pPr algn="r"/>
            <a:r>
              <a:rPr lang="en-GB" dirty="0">
                <a:solidFill>
                  <a:schemeClr val="accent1"/>
                </a:solidFill>
              </a:rPr>
              <a:t>Objected Oriented Programming</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485B40-6EB6-48DC-A56C-215B8B0E2EEE}"/>
              </a:ext>
            </a:extLst>
          </p:cNvPr>
          <p:cNvSpPr>
            <a:spLocks noGrp="1"/>
          </p:cNvSpPr>
          <p:nvPr>
            <p:ph idx="1"/>
          </p:nvPr>
        </p:nvSpPr>
        <p:spPr>
          <a:xfrm>
            <a:off x="4976031" y="963877"/>
            <a:ext cx="6377769" cy="4930246"/>
          </a:xfrm>
        </p:spPr>
        <p:txBody>
          <a:bodyPr anchor="ctr">
            <a:normAutofit/>
          </a:bodyPr>
          <a:lstStyle/>
          <a:p>
            <a:r>
              <a:rPr lang="en-US" sz="3200" dirty="0"/>
              <a:t>Object-oriented programming (OOP) is a programming paradigm, which uses </a:t>
            </a:r>
            <a:r>
              <a:rPr lang="en-US" sz="3200" b="1" dirty="0"/>
              <a:t>objects</a:t>
            </a:r>
            <a:r>
              <a:rPr lang="en-US" sz="3200" dirty="0"/>
              <a:t> and their </a:t>
            </a:r>
            <a:r>
              <a:rPr lang="en-US" sz="3200" b="1" dirty="0"/>
              <a:t>interactions</a:t>
            </a:r>
            <a:r>
              <a:rPr lang="en-US" sz="3200" dirty="0"/>
              <a:t> for building </a:t>
            </a:r>
            <a:r>
              <a:rPr lang="en-US" sz="3200" b="1" dirty="0"/>
              <a:t>computer programs.</a:t>
            </a:r>
            <a:endParaRPr lang="en-GB" sz="3200" b="1" dirty="0"/>
          </a:p>
        </p:txBody>
      </p:sp>
    </p:spTree>
    <p:extLst>
      <p:ext uri="{BB962C8B-B14F-4D97-AF65-F5344CB8AC3E}">
        <p14:creationId xmlns:p14="http://schemas.microsoft.com/office/powerpoint/2010/main" val="3207155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E37A6B7-5B9F-4E11-9C9C-EFDAF67CBF1B}"/>
              </a:ext>
            </a:extLst>
          </p:cNvPr>
          <p:cNvPicPr>
            <a:picLocks noChangeAspect="1"/>
          </p:cNvPicPr>
          <p:nvPr/>
        </p:nvPicPr>
        <p:blipFill>
          <a:blip r:embed="rId2"/>
          <a:stretch>
            <a:fillRect/>
          </a:stretch>
        </p:blipFill>
        <p:spPr>
          <a:xfrm>
            <a:off x="643467" y="1084410"/>
            <a:ext cx="10905066" cy="4689179"/>
          </a:xfrm>
          <a:prstGeom prst="rect">
            <a:avLst/>
          </a:prstGeom>
        </p:spPr>
      </p:pic>
    </p:spTree>
    <p:extLst>
      <p:ext uri="{BB962C8B-B14F-4D97-AF65-F5344CB8AC3E}">
        <p14:creationId xmlns:p14="http://schemas.microsoft.com/office/powerpoint/2010/main" val="2250851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4B4CCD-8983-4C8C-A4FA-BEC6E4EA7830}"/>
              </a:ext>
            </a:extLst>
          </p:cNvPr>
          <p:cNvPicPr>
            <a:picLocks noChangeAspect="1"/>
          </p:cNvPicPr>
          <p:nvPr/>
        </p:nvPicPr>
        <p:blipFill>
          <a:blip r:embed="rId2"/>
          <a:stretch>
            <a:fillRect/>
          </a:stretch>
        </p:blipFill>
        <p:spPr>
          <a:xfrm>
            <a:off x="2483771" y="0"/>
            <a:ext cx="7224458" cy="6858000"/>
          </a:xfrm>
          <a:prstGeom prst="rect">
            <a:avLst/>
          </a:prstGeom>
        </p:spPr>
      </p:pic>
    </p:spTree>
    <p:extLst>
      <p:ext uri="{BB962C8B-B14F-4D97-AF65-F5344CB8AC3E}">
        <p14:creationId xmlns:p14="http://schemas.microsoft.com/office/powerpoint/2010/main" val="4017285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8DEC9E-4744-4BAA-A294-AE2AC1EE8671}"/>
              </a:ext>
            </a:extLst>
          </p:cNvPr>
          <p:cNvPicPr>
            <a:picLocks noChangeAspect="1"/>
          </p:cNvPicPr>
          <p:nvPr/>
        </p:nvPicPr>
        <p:blipFill>
          <a:blip r:embed="rId2"/>
          <a:stretch>
            <a:fillRect/>
          </a:stretch>
        </p:blipFill>
        <p:spPr>
          <a:xfrm>
            <a:off x="643467" y="661839"/>
            <a:ext cx="10905066" cy="5534321"/>
          </a:xfrm>
          <a:prstGeom prst="rect">
            <a:avLst/>
          </a:prstGeom>
        </p:spPr>
      </p:pic>
    </p:spTree>
    <p:extLst>
      <p:ext uri="{BB962C8B-B14F-4D97-AF65-F5344CB8AC3E}">
        <p14:creationId xmlns:p14="http://schemas.microsoft.com/office/powerpoint/2010/main" val="2554426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9B934B-62FE-46AA-8448-DC6820F6E4FD}"/>
              </a:ext>
            </a:extLst>
          </p:cNvPr>
          <p:cNvPicPr>
            <a:picLocks noChangeAspect="1"/>
          </p:cNvPicPr>
          <p:nvPr/>
        </p:nvPicPr>
        <p:blipFill>
          <a:blip r:embed="rId2"/>
          <a:stretch>
            <a:fillRect/>
          </a:stretch>
        </p:blipFill>
        <p:spPr>
          <a:xfrm>
            <a:off x="1272565" y="643466"/>
            <a:ext cx="9646870" cy="5571067"/>
          </a:xfrm>
          <a:prstGeom prst="rect">
            <a:avLst/>
          </a:prstGeom>
        </p:spPr>
      </p:pic>
    </p:spTree>
    <p:extLst>
      <p:ext uri="{BB962C8B-B14F-4D97-AF65-F5344CB8AC3E}">
        <p14:creationId xmlns:p14="http://schemas.microsoft.com/office/powerpoint/2010/main" val="1709089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441BF79-2915-4927-9C0F-F1D705CD4BBA}"/>
              </a:ext>
            </a:extLst>
          </p:cNvPr>
          <p:cNvSpPr>
            <a:spLocks noGrp="1"/>
          </p:cNvSpPr>
          <p:nvPr>
            <p:ph type="ctrTitle"/>
          </p:nvPr>
        </p:nvSpPr>
        <p:spPr>
          <a:xfrm>
            <a:off x="1524000" y="1122362"/>
            <a:ext cx="9144000" cy="2840037"/>
          </a:xfrm>
        </p:spPr>
        <p:txBody>
          <a:bodyPr>
            <a:normAutofit/>
          </a:bodyPr>
          <a:lstStyle/>
          <a:p>
            <a:r>
              <a:rPr lang="en-GB" sz="5800"/>
              <a:t>The end</a:t>
            </a:r>
          </a:p>
        </p:txBody>
      </p:sp>
      <p:sp>
        <p:nvSpPr>
          <p:cNvPr id="5" name="Subtitle 4">
            <a:extLst>
              <a:ext uri="{FF2B5EF4-FFF2-40B4-BE49-F238E27FC236}">
                <a16:creationId xmlns:a16="http://schemas.microsoft.com/office/drawing/2014/main" id="{7906AAD0-FC92-4FC1-8E9A-951AAEBFD282}"/>
              </a:ext>
            </a:extLst>
          </p:cNvPr>
          <p:cNvSpPr>
            <a:spLocks noGrp="1"/>
          </p:cNvSpPr>
          <p:nvPr>
            <p:ph type="subTitle" idx="1"/>
          </p:nvPr>
        </p:nvSpPr>
        <p:spPr>
          <a:xfrm>
            <a:off x="9068586" y="6037448"/>
            <a:ext cx="2692924" cy="381552"/>
          </a:xfrm>
        </p:spPr>
        <p:txBody>
          <a:bodyPr>
            <a:normAutofit fontScale="92500" lnSpcReduction="10000"/>
          </a:bodyPr>
          <a:lstStyle/>
          <a:p>
            <a:r>
              <a:rPr lang="en-GB" dirty="0">
                <a:solidFill>
                  <a:schemeClr val="accent1"/>
                </a:solidFill>
              </a:rPr>
              <a:t>Ooko Emmanuel</a:t>
            </a:r>
          </a:p>
        </p:txBody>
      </p:sp>
      <p:cxnSp>
        <p:nvCxnSpPr>
          <p:cNvPr id="14" name="Straight Connector 13">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1933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45000" advClick="0" advTm="600000">
        <p15:prstTrans prst="curtains"/>
        <p:sndAc>
          <p:stSnd>
            <p:snd r:embed="rId2" name="APPLAUSE.WAV"/>
          </p:stSnd>
        </p:sndAc>
      </p:transition>
    </mc:Choice>
    <mc:Fallback xmlns="">
      <p:transition spd="slow" advClick="0" advTm="600000">
        <p:fade/>
        <p:sndAc>
          <p:stSnd>
            <p:snd r:embed="rId3" name="APPLAUSE.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4BBF42-EF51-4CAA-864D-32901AB62154}"/>
              </a:ext>
            </a:extLst>
          </p:cNvPr>
          <p:cNvSpPr>
            <a:spLocks noGrp="1"/>
          </p:cNvSpPr>
          <p:nvPr>
            <p:ph type="title"/>
          </p:nvPr>
        </p:nvSpPr>
        <p:spPr>
          <a:xfrm>
            <a:off x="863029" y="1012004"/>
            <a:ext cx="3416158" cy="4795408"/>
          </a:xfrm>
        </p:spPr>
        <p:txBody>
          <a:bodyPr>
            <a:normAutofit/>
          </a:bodyPr>
          <a:lstStyle/>
          <a:p>
            <a:r>
              <a:rPr lang="en-US" sz="4100">
                <a:solidFill>
                  <a:srgbClr val="FFFFFF"/>
                </a:solidFill>
              </a:rPr>
              <a:t>Characteristics of Objects: </a:t>
            </a:r>
            <a:br>
              <a:rPr lang="en-US" sz="4100">
                <a:solidFill>
                  <a:srgbClr val="FFFFFF"/>
                </a:solidFill>
              </a:rPr>
            </a:br>
            <a:endParaRPr lang="en-GB" sz="4100">
              <a:solidFill>
                <a:srgbClr val="FFFFFF"/>
              </a:solidFill>
            </a:endParaRPr>
          </a:p>
        </p:txBody>
      </p:sp>
      <p:graphicFrame>
        <p:nvGraphicFramePr>
          <p:cNvPr id="5" name="Content Placeholder 2">
            <a:extLst>
              <a:ext uri="{FF2B5EF4-FFF2-40B4-BE49-F238E27FC236}">
                <a16:creationId xmlns:a16="http://schemas.microsoft.com/office/drawing/2014/main" id="{17D6D573-55A7-48EE-86FA-00F17B7BE044}"/>
              </a:ext>
            </a:extLst>
          </p:cNvPr>
          <p:cNvGraphicFramePr>
            <a:graphicFrameLocks noGrp="1"/>
          </p:cNvGraphicFramePr>
          <p:nvPr>
            <p:ph idx="1"/>
            <p:extLst>
              <p:ext uri="{D42A27DB-BD31-4B8C-83A1-F6EECF244321}">
                <p14:modId xmlns:p14="http://schemas.microsoft.com/office/powerpoint/2010/main" val="197237979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5952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F2DD-A7D0-4CDB-8C12-2130A1342918}"/>
              </a:ext>
            </a:extLst>
          </p:cNvPr>
          <p:cNvSpPr>
            <a:spLocks noGrp="1"/>
          </p:cNvSpPr>
          <p:nvPr>
            <p:ph type="title"/>
          </p:nvPr>
        </p:nvSpPr>
        <p:spPr>
          <a:xfrm>
            <a:off x="762001" y="803325"/>
            <a:ext cx="5314536" cy="1325563"/>
          </a:xfrm>
        </p:spPr>
        <p:txBody>
          <a:bodyPr>
            <a:normAutofit/>
          </a:bodyPr>
          <a:lstStyle/>
          <a:p>
            <a:r>
              <a:rPr lang="en-GB" dirty="0"/>
              <a:t>Object Example</a:t>
            </a:r>
          </a:p>
        </p:txBody>
      </p:sp>
      <p:sp>
        <p:nvSpPr>
          <p:cNvPr id="3" name="Content Placeholder 2">
            <a:extLst>
              <a:ext uri="{FF2B5EF4-FFF2-40B4-BE49-F238E27FC236}">
                <a16:creationId xmlns:a16="http://schemas.microsoft.com/office/drawing/2014/main" id="{66462E5E-99F5-4F07-A3BB-5FD30B2D8972}"/>
              </a:ext>
            </a:extLst>
          </p:cNvPr>
          <p:cNvSpPr>
            <a:spLocks noGrp="1"/>
          </p:cNvSpPr>
          <p:nvPr>
            <p:ph idx="1"/>
          </p:nvPr>
        </p:nvSpPr>
        <p:spPr>
          <a:xfrm>
            <a:off x="762000" y="2279018"/>
            <a:ext cx="5314543" cy="3375920"/>
          </a:xfrm>
        </p:spPr>
        <p:txBody>
          <a:bodyPr anchor="t">
            <a:normAutofit/>
          </a:bodyPr>
          <a:lstStyle/>
          <a:p>
            <a:r>
              <a:rPr lang="en-US" sz="3200" dirty="0"/>
              <a:t>Let’s take for example an object from the real world – "</a:t>
            </a:r>
            <a:r>
              <a:rPr lang="en-US" sz="3200" b="1" dirty="0"/>
              <a:t>dog</a:t>
            </a:r>
            <a:r>
              <a:rPr lang="en-US" sz="3200" dirty="0"/>
              <a:t>". The </a:t>
            </a:r>
            <a:r>
              <a:rPr lang="en-US" sz="3200" b="1" dirty="0"/>
              <a:t>states</a:t>
            </a:r>
            <a:r>
              <a:rPr lang="en-US" sz="3200" dirty="0"/>
              <a:t> of the dog can be "</a:t>
            </a:r>
            <a:r>
              <a:rPr lang="en-US" sz="3200" b="1" dirty="0"/>
              <a:t>name</a:t>
            </a:r>
            <a:r>
              <a:rPr lang="en-US" sz="3200" dirty="0"/>
              <a:t>", "</a:t>
            </a:r>
            <a:r>
              <a:rPr lang="en-US" sz="3200" b="1" dirty="0"/>
              <a:t>fur color</a:t>
            </a:r>
            <a:r>
              <a:rPr lang="en-US" sz="3200" dirty="0"/>
              <a:t>" and "</a:t>
            </a:r>
            <a:r>
              <a:rPr lang="en-US" sz="3200" b="1" dirty="0"/>
              <a:t>breed</a:t>
            </a:r>
            <a:r>
              <a:rPr lang="en-US" sz="3200" dirty="0"/>
              <a:t>", and its </a:t>
            </a:r>
            <a:r>
              <a:rPr lang="en-US" sz="3200" b="1" dirty="0"/>
              <a:t>behavior</a:t>
            </a:r>
            <a:r>
              <a:rPr lang="en-US" sz="3200" dirty="0"/>
              <a:t> – "</a:t>
            </a:r>
            <a:r>
              <a:rPr lang="en-US" sz="3200" b="1" dirty="0"/>
              <a:t>barking</a:t>
            </a:r>
            <a:r>
              <a:rPr lang="en-US" sz="3200" dirty="0"/>
              <a:t>", "</a:t>
            </a:r>
            <a:r>
              <a:rPr lang="en-US" sz="3200" b="1" dirty="0"/>
              <a:t>sitting</a:t>
            </a:r>
            <a:r>
              <a:rPr lang="en-US" sz="3200" dirty="0"/>
              <a:t>" and "</a:t>
            </a:r>
            <a:r>
              <a:rPr lang="en-US" sz="3200" b="1" dirty="0"/>
              <a:t>walking</a:t>
            </a:r>
            <a:r>
              <a:rPr lang="en-US" sz="3200" dirty="0"/>
              <a:t>".</a:t>
            </a:r>
            <a:endParaRPr lang="en-GB" sz="3200" dirty="0"/>
          </a:p>
        </p:txBody>
      </p:sp>
      <p:sp>
        <p:nvSpPr>
          <p:cNvPr id="17" name="Freeform: Shape 16">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Graphic 13" descr="Paw Prints">
            <a:extLst>
              <a:ext uri="{FF2B5EF4-FFF2-40B4-BE49-F238E27FC236}">
                <a16:creationId xmlns:a16="http://schemas.microsoft.com/office/drawing/2014/main" id="{5E497759-6C72-4041-9C1D-8988A21502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213980685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D850232-0780-445A-8129-2BBD6B231F88}"/>
              </a:ext>
            </a:extLst>
          </p:cNvPr>
          <p:cNvPicPr>
            <a:picLocks noChangeAspect="1"/>
          </p:cNvPicPr>
          <p:nvPr/>
        </p:nvPicPr>
        <p:blipFill>
          <a:blip r:embed="rId2"/>
          <a:stretch>
            <a:fillRect/>
          </a:stretch>
        </p:blipFill>
        <p:spPr>
          <a:xfrm>
            <a:off x="643467" y="1506983"/>
            <a:ext cx="10905066" cy="3844034"/>
          </a:xfrm>
          <a:prstGeom prst="rect">
            <a:avLst/>
          </a:prstGeom>
        </p:spPr>
      </p:pic>
    </p:spTree>
    <p:extLst>
      <p:ext uri="{BB962C8B-B14F-4D97-AF65-F5344CB8AC3E}">
        <p14:creationId xmlns:p14="http://schemas.microsoft.com/office/powerpoint/2010/main" val="1922867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E14FC-FFDD-4C01-932F-7770F0F01D3B}"/>
              </a:ext>
            </a:extLst>
          </p:cNvPr>
          <p:cNvSpPr>
            <a:spLocks noGrp="1"/>
          </p:cNvSpPr>
          <p:nvPr>
            <p:ph type="title"/>
          </p:nvPr>
        </p:nvSpPr>
        <p:spPr>
          <a:xfrm>
            <a:off x="838200" y="365125"/>
            <a:ext cx="10515600" cy="864235"/>
          </a:xfrm>
        </p:spPr>
        <p:txBody>
          <a:bodyPr/>
          <a:lstStyle/>
          <a:p>
            <a:r>
              <a:rPr lang="en-US" dirty="0"/>
              <a:t>What Are Classes in C#? </a:t>
            </a:r>
            <a:endParaRPr lang="en-GB" dirty="0"/>
          </a:p>
        </p:txBody>
      </p:sp>
      <p:sp>
        <p:nvSpPr>
          <p:cNvPr id="3" name="Content Placeholder 2">
            <a:extLst>
              <a:ext uri="{FF2B5EF4-FFF2-40B4-BE49-F238E27FC236}">
                <a16:creationId xmlns:a16="http://schemas.microsoft.com/office/drawing/2014/main" id="{C8DAE714-6962-4EB0-B280-5CCC104FD326}"/>
              </a:ext>
            </a:extLst>
          </p:cNvPr>
          <p:cNvSpPr>
            <a:spLocks noGrp="1"/>
          </p:cNvSpPr>
          <p:nvPr>
            <p:ph idx="1"/>
          </p:nvPr>
        </p:nvSpPr>
        <p:spPr>
          <a:xfrm>
            <a:off x="558800" y="1371600"/>
            <a:ext cx="10795000" cy="5689599"/>
          </a:xfrm>
        </p:spPr>
        <p:txBody>
          <a:bodyPr>
            <a:normAutofit/>
          </a:bodyPr>
          <a:lstStyle/>
          <a:p>
            <a:r>
              <a:rPr lang="en-US" dirty="0"/>
              <a:t>A class in C# is defined by the keyword </a:t>
            </a:r>
            <a:r>
              <a:rPr lang="en-US" b="1" dirty="0"/>
              <a:t>class</a:t>
            </a:r>
            <a:r>
              <a:rPr lang="en-US" dirty="0"/>
              <a:t>, followed by an identifier (</a:t>
            </a:r>
            <a:r>
              <a:rPr lang="en-US" b="1" dirty="0"/>
              <a:t>name</a:t>
            </a:r>
            <a:r>
              <a:rPr lang="en-US" dirty="0"/>
              <a:t>) of the class and a set of </a:t>
            </a:r>
            <a:r>
              <a:rPr lang="en-US" b="1" dirty="0"/>
              <a:t>data members </a:t>
            </a:r>
            <a:r>
              <a:rPr lang="en-US" dirty="0"/>
              <a:t>and </a:t>
            </a:r>
            <a:r>
              <a:rPr lang="en-US" b="1" dirty="0"/>
              <a:t>methods</a:t>
            </a:r>
            <a:r>
              <a:rPr lang="en-US" dirty="0"/>
              <a:t> in a separate code block. </a:t>
            </a:r>
          </a:p>
          <a:p>
            <a:endParaRPr lang="en-US" dirty="0"/>
          </a:p>
          <a:p>
            <a:r>
              <a:rPr lang="en-US" b="1" dirty="0"/>
              <a:t>Classes in C# can contain the following elements:</a:t>
            </a:r>
          </a:p>
          <a:p>
            <a:pPr marL="571500" indent="-571500">
              <a:buFont typeface="+mj-lt"/>
              <a:buAutoNum type="romanUcPeriod"/>
            </a:pPr>
            <a:r>
              <a:rPr lang="en-US" b="1" dirty="0"/>
              <a:t>Fields</a:t>
            </a:r>
            <a:r>
              <a:rPr lang="en-US" dirty="0"/>
              <a:t> – member-variables from a certain type; </a:t>
            </a:r>
          </a:p>
          <a:p>
            <a:pPr marL="571500" indent="-571500">
              <a:buFont typeface="+mj-lt"/>
              <a:buAutoNum type="romanUcPeriod"/>
            </a:pPr>
            <a:r>
              <a:rPr lang="en-US" b="1" dirty="0"/>
              <a:t>Properties</a:t>
            </a:r>
            <a:r>
              <a:rPr lang="en-US" dirty="0"/>
              <a:t> – these are a special type of elements, which extend the functionality of the fields by giving the ability of extra data management when extracting and recording it in the class fields</a:t>
            </a:r>
          </a:p>
          <a:p>
            <a:pPr marL="571500" indent="-571500">
              <a:buFont typeface="+mj-lt"/>
              <a:buAutoNum type="romanUcPeriod"/>
            </a:pPr>
            <a:r>
              <a:rPr lang="en-US" b="1" dirty="0"/>
              <a:t>Methods</a:t>
            </a:r>
            <a:r>
              <a:rPr lang="en-US" dirty="0"/>
              <a:t> – they implement the manipulation of the data.</a:t>
            </a:r>
            <a:endParaRPr lang="en-GB" dirty="0"/>
          </a:p>
        </p:txBody>
      </p:sp>
    </p:spTree>
    <p:extLst>
      <p:ext uri="{BB962C8B-B14F-4D97-AF65-F5344CB8AC3E}">
        <p14:creationId xmlns:p14="http://schemas.microsoft.com/office/powerpoint/2010/main" val="4106085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FBF2DF75-574E-4C96-A340-715538C8EC09}"/>
              </a:ext>
            </a:extLst>
          </p:cNvPr>
          <p:cNvPicPr>
            <a:picLocks noChangeAspect="1"/>
          </p:cNvPicPr>
          <p:nvPr/>
        </p:nvPicPr>
        <p:blipFill>
          <a:blip r:embed="rId2"/>
          <a:stretch>
            <a:fillRect/>
          </a:stretch>
        </p:blipFill>
        <p:spPr>
          <a:xfrm>
            <a:off x="3216896" y="643467"/>
            <a:ext cx="5758208" cy="5571066"/>
          </a:xfrm>
          <a:prstGeom prst="rect">
            <a:avLst/>
          </a:prstGeom>
        </p:spPr>
      </p:pic>
    </p:spTree>
    <p:extLst>
      <p:ext uri="{BB962C8B-B14F-4D97-AF65-F5344CB8AC3E}">
        <p14:creationId xmlns:p14="http://schemas.microsoft.com/office/powerpoint/2010/main" val="2056239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ell phone&#10;&#10;Description automatically generated">
            <a:extLst>
              <a:ext uri="{FF2B5EF4-FFF2-40B4-BE49-F238E27FC236}">
                <a16:creationId xmlns:a16="http://schemas.microsoft.com/office/drawing/2014/main" id="{9C867283-37AF-4CEC-8020-00CFD9331112}"/>
              </a:ext>
            </a:extLst>
          </p:cNvPr>
          <p:cNvPicPr>
            <a:picLocks noChangeAspect="1"/>
          </p:cNvPicPr>
          <p:nvPr/>
        </p:nvPicPr>
        <p:blipFill>
          <a:blip r:embed="rId2"/>
          <a:stretch>
            <a:fillRect/>
          </a:stretch>
        </p:blipFill>
        <p:spPr>
          <a:xfrm>
            <a:off x="2894238" y="643467"/>
            <a:ext cx="6403523" cy="5571066"/>
          </a:xfrm>
          <a:prstGeom prst="rect">
            <a:avLst/>
          </a:prstGeom>
        </p:spPr>
      </p:pic>
    </p:spTree>
    <p:extLst>
      <p:ext uri="{BB962C8B-B14F-4D97-AF65-F5344CB8AC3E}">
        <p14:creationId xmlns:p14="http://schemas.microsoft.com/office/powerpoint/2010/main" val="2819854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77DECF-D133-4DFA-9847-5353F3434B08}"/>
              </a:ext>
            </a:extLst>
          </p:cNvPr>
          <p:cNvPicPr>
            <a:picLocks noChangeAspect="1"/>
          </p:cNvPicPr>
          <p:nvPr/>
        </p:nvPicPr>
        <p:blipFill>
          <a:blip r:embed="rId2"/>
          <a:stretch>
            <a:fillRect/>
          </a:stretch>
        </p:blipFill>
        <p:spPr>
          <a:xfrm>
            <a:off x="1491813" y="643466"/>
            <a:ext cx="9208374" cy="5571067"/>
          </a:xfrm>
          <a:prstGeom prst="rect">
            <a:avLst/>
          </a:prstGeom>
        </p:spPr>
      </p:pic>
    </p:spTree>
    <p:extLst>
      <p:ext uri="{BB962C8B-B14F-4D97-AF65-F5344CB8AC3E}">
        <p14:creationId xmlns:p14="http://schemas.microsoft.com/office/powerpoint/2010/main" val="4029039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362</Words>
  <Application>Microsoft Office PowerPoint</Application>
  <PresentationFormat>Widescreen</PresentationFormat>
  <Paragraphs>29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Today’s Objectives</vt:lpstr>
      <vt:lpstr>Objected Oriented Programming</vt:lpstr>
      <vt:lpstr>Characteristics of Objects:  </vt:lpstr>
      <vt:lpstr>Object Example</vt:lpstr>
      <vt:lpstr>PowerPoint Presentation</vt:lpstr>
      <vt:lpstr>What Are Classes in C#? </vt:lpstr>
      <vt:lpstr>PowerPoint Presentation</vt:lpstr>
      <vt:lpstr>PowerPoint Presentation</vt:lpstr>
      <vt:lpstr>PowerPoint Presentation</vt:lpstr>
      <vt:lpstr>PowerPoint Presentation</vt:lpstr>
      <vt:lpstr>Creating and Using Objects </vt:lpstr>
      <vt:lpstr>PowerPoint Presentation</vt:lpstr>
      <vt:lpstr>Creating and Releasing Objects </vt:lpstr>
      <vt:lpstr>PowerPoint Presentation</vt:lpstr>
      <vt:lpstr>PowerPoint Presentation</vt:lpstr>
      <vt:lpstr>PowerPoint Presentation</vt:lpstr>
      <vt:lpstr>PowerPoint Presentation</vt:lpstr>
      <vt:lpstr>PowerPoint Presentation</vt:lpstr>
      <vt:lpstr>Constructors</vt:lpstr>
      <vt:lpstr>PowerPoint Presentation</vt:lpstr>
      <vt:lpstr>PowerPoint Presentation</vt:lpstr>
      <vt:lpstr>PowerPoint Presentation</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and Using Objects </dc:title>
  <dc:creator>Ooko Emmanuel</dc:creator>
  <cp:lastModifiedBy>Ooko Emmanuel</cp:lastModifiedBy>
  <cp:revision>2</cp:revision>
  <dcterms:created xsi:type="dcterms:W3CDTF">2019-02-26T05:59:38Z</dcterms:created>
  <dcterms:modified xsi:type="dcterms:W3CDTF">2019-02-26T16:47:36Z</dcterms:modified>
</cp:coreProperties>
</file>