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64" r:id="rId4"/>
    <p:sldId id="265"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47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9B61-B676-4BF7-B3DD-1EE4C0150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BD5DE6-DE6B-4912-84A2-69DF6580A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6BBCE78-78D5-4C66-881D-A8385E378E1E}"/>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49E175DF-E432-464F-8B1C-65E724BF26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1BDFDD-5E93-4D5F-AD7A-181D45464FE2}"/>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22527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B232-8F04-4F24-9262-65264B7C71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BBCF6E-0CF8-4984-B267-18F334EE97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B284C-40A1-412C-BA3B-5BE498383AD2}"/>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FB3ED751-9900-409E-9094-6601875A44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BDDE09-F79D-4700-BB52-836A03711285}"/>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18997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A8DCD-7D43-4D41-ABD7-A3791D3630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BCF17A-890B-40B8-887E-59B4082CA9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E02E68-60ED-4193-A435-B97F5EEE88A2}"/>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F398376A-CC9A-42BB-AE9B-C34B6E531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24F2A3-F81B-43BB-B13D-AA6B5496DB71}"/>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92269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172D-999D-405E-8709-9E8F8DA0CB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D4B4A0-C543-442F-8DB8-AE300E903C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6DE314-9347-440E-BDFB-69E4FDA0E5D6}"/>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CCAE2FCC-1598-45A3-929F-61DFD6DD35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335955-ECA1-4D75-9402-5AB5C44E3332}"/>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429116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0417-C8E8-40D9-A015-B0F21991A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3CA3C6C-D5E2-4879-8B7F-790B09601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A46D40-CC32-4C6C-8DBD-B68468D5847C}"/>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3949728C-3509-4022-9C1F-E0A7FDA4D1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285B3A-B7CE-4D54-8461-B209DB091272}"/>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48632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AF37-245A-448B-BCF8-51C06E8031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FFA953-282F-44C2-84C7-4C6EF7E2F8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0A7517A-E534-4F1C-94BD-9D99EA7F5E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2F3F4A1-EF17-4E0A-832C-0BA5D5277EE1}"/>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6" name="Footer Placeholder 5">
            <a:extLst>
              <a:ext uri="{FF2B5EF4-FFF2-40B4-BE49-F238E27FC236}">
                <a16:creationId xmlns:a16="http://schemas.microsoft.com/office/drawing/2014/main" id="{E23377AD-A3C5-40EF-BAEB-F824EC7936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EA33AB-A8AB-4667-8936-A4D75FF5CFF4}"/>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93433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3A94-3A2E-4B66-8660-2DA697DDBA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5206BC-4461-4723-859A-E8ED19BB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B11AF3-EF33-4462-B772-F983D0230B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3D154D-925B-450B-BFC5-461E866FC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97FCC6-9F43-48A4-9709-5FE809F1DE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C136DD7-A637-4C3C-8380-4C7E3FC5A647}"/>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8" name="Footer Placeholder 7">
            <a:extLst>
              <a:ext uri="{FF2B5EF4-FFF2-40B4-BE49-F238E27FC236}">
                <a16:creationId xmlns:a16="http://schemas.microsoft.com/office/drawing/2014/main" id="{0850F3D4-E3E8-425C-9934-F3029BB7F5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AAC7144-083E-443E-82E3-893C4E38254A}"/>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19498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EB02-0C3B-4F3B-9292-AA786ADE402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7DC1AB-9B21-4306-926C-96C49CA9FF51}"/>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4" name="Footer Placeholder 3">
            <a:extLst>
              <a:ext uri="{FF2B5EF4-FFF2-40B4-BE49-F238E27FC236}">
                <a16:creationId xmlns:a16="http://schemas.microsoft.com/office/drawing/2014/main" id="{F1F2B47A-161A-4618-8CA0-DB1949C6C7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240AA1-5D3F-4553-B3FD-2598E077C226}"/>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270102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D0249-26EA-44CC-BCC4-2D4ACA853DA8}"/>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3" name="Footer Placeholder 2">
            <a:extLst>
              <a:ext uri="{FF2B5EF4-FFF2-40B4-BE49-F238E27FC236}">
                <a16:creationId xmlns:a16="http://schemas.microsoft.com/office/drawing/2014/main" id="{CF10BD76-66C9-4627-B56B-C4635E37A7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3A7CBA9-C235-45FB-AB47-C107468E54CB}"/>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263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55D2-F837-4D63-8EEC-DAC8B327B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8F9BC6D-FA26-4159-88DB-9941D3B4C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981D1BB-F642-473E-BEE9-773E4427C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A9057F-40DB-4865-A0F6-517AA22CF37B}"/>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6" name="Footer Placeholder 5">
            <a:extLst>
              <a:ext uri="{FF2B5EF4-FFF2-40B4-BE49-F238E27FC236}">
                <a16:creationId xmlns:a16="http://schemas.microsoft.com/office/drawing/2014/main" id="{CDED42E4-05CC-4A5C-9143-E0D267E473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AAD435-1794-4A4B-A7CE-0C6FC2AFD159}"/>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51174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0EA-DF4A-44D9-BB3A-7CF6131D5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3868AD-E853-4D8C-9F78-C43823CDC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D8D9918-5446-46A1-8B32-0C34C60E0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8D32D1-BE1B-426B-836D-E877009A2D47}"/>
              </a:ext>
            </a:extLst>
          </p:cNvPr>
          <p:cNvSpPr>
            <a:spLocks noGrp="1"/>
          </p:cNvSpPr>
          <p:nvPr>
            <p:ph type="dt" sz="half" idx="10"/>
          </p:nvPr>
        </p:nvSpPr>
        <p:spPr/>
        <p:txBody>
          <a:bodyPr/>
          <a:lstStyle/>
          <a:p>
            <a:fld id="{F46DCE6F-1583-4185-B7F6-71314B2633BD}" type="datetimeFigureOut">
              <a:rPr lang="en-GB" smtClean="0"/>
              <a:t>26/02/2019</a:t>
            </a:fld>
            <a:endParaRPr lang="en-GB"/>
          </a:p>
        </p:txBody>
      </p:sp>
      <p:sp>
        <p:nvSpPr>
          <p:cNvPr id="6" name="Footer Placeholder 5">
            <a:extLst>
              <a:ext uri="{FF2B5EF4-FFF2-40B4-BE49-F238E27FC236}">
                <a16:creationId xmlns:a16="http://schemas.microsoft.com/office/drawing/2014/main" id="{399FD357-BA50-4BD1-A5CA-3A6193E6B4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D8DFC2-869B-4C9D-AE0B-67F7EBA86CBA}"/>
              </a:ext>
            </a:extLst>
          </p:cNvPr>
          <p:cNvSpPr>
            <a:spLocks noGrp="1"/>
          </p:cNvSpPr>
          <p:nvPr>
            <p:ph type="sldNum" sz="quarter" idx="12"/>
          </p:nvPr>
        </p:nvSpPr>
        <p:spPr/>
        <p:txBody>
          <a:bodyPr/>
          <a:lstStyle/>
          <a:p>
            <a:fld id="{A7BB94DE-CC46-4E41-9F70-A4B9C0CE4A04}" type="slidenum">
              <a:rPr lang="en-GB" smtClean="0"/>
              <a:t>‹#›</a:t>
            </a:fld>
            <a:endParaRPr lang="en-GB"/>
          </a:p>
        </p:txBody>
      </p:sp>
    </p:spTree>
    <p:extLst>
      <p:ext uri="{BB962C8B-B14F-4D97-AF65-F5344CB8AC3E}">
        <p14:creationId xmlns:p14="http://schemas.microsoft.com/office/powerpoint/2010/main" val="40773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9F78E-78EB-4EF6-92CB-1669030B6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4CDE4F-5B42-48A6-994C-81D714DA1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F31128-8D3B-4B9C-A804-7C5194B1F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DCE6F-1583-4185-B7F6-71314B2633BD}" type="datetimeFigureOut">
              <a:rPr lang="en-GB" smtClean="0"/>
              <a:t>26/02/2019</a:t>
            </a:fld>
            <a:endParaRPr lang="en-GB"/>
          </a:p>
        </p:txBody>
      </p:sp>
      <p:sp>
        <p:nvSpPr>
          <p:cNvPr id="5" name="Footer Placeholder 4">
            <a:extLst>
              <a:ext uri="{FF2B5EF4-FFF2-40B4-BE49-F238E27FC236}">
                <a16:creationId xmlns:a16="http://schemas.microsoft.com/office/drawing/2014/main" id="{12DA5664-5E2A-4376-98C6-3D01915AF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880F60-6396-4F25-9B53-909BBB403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B94DE-CC46-4E41-9F70-A4B9C0CE4A04}" type="slidenum">
              <a:rPr lang="en-GB" smtClean="0"/>
              <a:t>‹#›</a:t>
            </a:fld>
            <a:endParaRPr lang="en-GB"/>
          </a:p>
        </p:txBody>
      </p:sp>
    </p:spTree>
    <p:extLst>
      <p:ext uri="{BB962C8B-B14F-4D97-AF65-F5344CB8AC3E}">
        <p14:creationId xmlns:p14="http://schemas.microsoft.com/office/powerpoint/2010/main" val="1775953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2274-1BE9-4FB2-AA3B-3FD897DACC90}"/>
              </a:ext>
            </a:extLst>
          </p:cNvPr>
          <p:cNvSpPr>
            <a:spLocks noGrp="1"/>
          </p:cNvSpPr>
          <p:nvPr>
            <p:ph type="title"/>
          </p:nvPr>
        </p:nvSpPr>
        <p:spPr>
          <a:xfrm>
            <a:off x="6053668" y="803325"/>
            <a:ext cx="5314536" cy="1325563"/>
          </a:xfrm>
        </p:spPr>
        <p:txBody>
          <a:bodyPr>
            <a:normAutofit/>
          </a:bodyPr>
          <a:lstStyle/>
          <a:p>
            <a:r>
              <a:rPr lang="en-GB" dirty="0"/>
              <a:t>Quick Simple Test II</a:t>
            </a:r>
          </a:p>
        </p:txBody>
      </p:sp>
      <p:sp>
        <p:nvSpPr>
          <p:cNvPr id="19" name="Freeform: Shape 1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Stopwatch">
            <a:extLst>
              <a:ext uri="{FF2B5EF4-FFF2-40B4-BE49-F238E27FC236}">
                <a16:creationId xmlns:a16="http://schemas.microsoft.com/office/drawing/2014/main" id="{6782E0C2-1AFB-4488-A102-EC44A30A8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733" y="543135"/>
            <a:ext cx="3835488" cy="3835488"/>
          </a:xfrm>
          <a:prstGeom prst="rect">
            <a:avLst/>
          </a:prstGeom>
        </p:spPr>
      </p:pic>
      <p:sp>
        <p:nvSpPr>
          <p:cNvPr id="7" name="Content Placeholder 2">
            <a:extLst>
              <a:ext uri="{FF2B5EF4-FFF2-40B4-BE49-F238E27FC236}">
                <a16:creationId xmlns:a16="http://schemas.microsoft.com/office/drawing/2014/main" id="{093FE1A9-C731-4AB6-9636-9637D2EE945F}"/>
              </a:ext>
            </a:extLst>
          </p:cNvPr>
          <p:cNvSpPr>
            <a:spLocks noGrp="1"/>
          </p:cNvSpPr>
          <p:nvPr>
            <p:ph idx="1"/>
          </p:nvPr>
        </p:nvSpPr>
        <p:spPr>
          <a:xfrm>
            <a:off x="5438831" y="2279018"/>
            <a:ext cx="6346770" cy="4020182"/>
          </a:xfrm>
        </p:spPr>
        <p:txBody>
          <a:bodyPr anchor="t">
            <a:noAutofit/>
          </a:bodyPr>
          <a:lstStyle/>
          <a:p>
            <a:r>
              <a:rPr lang="en-GB" sz="2400" dirty="0"/>
              <a:t>You have 45 minutes to work on three simple questions.</a:t>
            </a:r>
          </a:p>
          <a:p>
            <a:r>
              <a:rPr lang="en-GB" sz="2400" dirty="0"/>
              <a:t>Each simple question must take at most 15 minutes.</a:t>
            </a:r>
          </a:p>
          <a:p>
            <a:r>
              <a:rPr lang="en-GB" sz="2400" dirty="0"/>
              <a:t>Take a deep breath, stretch your muscles then get down to work.</a:t>
            </a:r>
          </a:p>
          <a:p>
            <a:endParaRPr lang="en-GB" sz="2400" dirty="0"/>
          </a:p>
          <a:p>
            <a:r>
              <a:rPr lang="en-GB" sz="2400" dirty="0"/>
              <a:t>Each slide automatically moves after 15 minutes except the current.</a:t>
            </a:r>
          </a:p>
          <a:p>
            <a:pPr marL="0" indent="0">
              <a:buNone/>
            </a:pPr>
            <a:endParaRPr lang="en-GB" sz="2400" dirty="0"/>
          </a:p>
          <a:p>
            <a:pPr marL="0" indent="0">
              <a:buNone/>
            </a:pPr>
            <a:r>
              <a:rPr lang="en-GB" sz="2400" dirty="0"/>
              <a:t>All the best</a:t>
            </a:r>
          </a:p>
        </p:txBody>
      </p:sp>
    </p:spTree>
    <p:extLst>
      <p:ext uri="{BB962C8B-B14F-4D97-AF65-F5344CB8AC3E}">
        <p14:creationId xmlns:p14="http://schemas.microsoft.com/office/powerpoint/2010/main" val="1437720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0" advClick="0" advTm="65000">
        <p:push dir="u"/>
        <p:sndAc>
          <p:stSnd>
            <p:snd r:embed="rId2" name="BREEZE.WAV"/>
          </p:stSnd>
        </p:sndAc>
      </p:transition>
    </mc:Choice>
    <mc:Fallback xmlns="">
      <p:transition spd="slow" advClick="0" advTm="65000">
        <p:push dir="u"/>
        <p:sndAc>
          <p:stSnd>
            <p:snd r:embed="rId5" name="BREEZ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C05C6-6367-4E7E-881D-173818BD905C}"/>
              </a:ext>
            </a:extLst>
          </p:cNvPr>
          <p:cNvSpPr>
            <a:spLocks noGrp="1"/>
          </p:cNvSpPr>
          <p:nvPr>
            <p:ph type="title"/>
          </p:nvPr>
        </p:nvSpPr>
        <p:spPr>
          <a:xfrm>
            <a:off x="1438656" y="1608667"/>
            <a:ext cx="2893907" cy="4491015"/>
          </a:xfrm>
        </p:spPr>
        <p:txBody>
          <a:bodyPr anchor="t">
            <a:normAutofit/>
          </a:bodyPr>
          <a:lstStyle/>
          <a:p>
            <a:pPr algn="r"/>
            <a:r>
              <a:rPr lang="en-GB" sz="4800" b="1" dirty="0">
                <a:solidFill>
                  <a:srgbClr val="FFFFFF"/>
                </a:solidFill>
              </a:rPr>
              <a:t>Question 1</a:t>
            </a:r>
          </a:p>
        </p:txBody>
      </p:sp>
      <p:sp>
        <p:nvSpPr>
          <p:cNvPr id="3" name="Content Placeholder 2">
            <a:extLst>
              <a:ext uri="{FF2B5EF4-FFF2-40B4-BE49-F238E27FC236}">
                <a16:creationId xmlns:a16="http://schemas.microsoft.com/office/drawing/2014/main" id="{E0A85975-D802-495C-A89F-DFEA53FC61DF}"/>
              </a:ext>
            </a:extLst>
          </p:cNvPr>
          <p:cNvSpPr>
            <a:spLocks noGrp="1"/>
          </p:cNvSpPr>
          <p:nvPr>
            <p:ph idx="1"/>
          </p:nvPr>
        </p:nvSpPr>
        <p:spPr>
          <a:xfrm>
            <a:off x="4976029" y="1158241"/>
            <a:ext cx="6555571" cy="4941442"/>
          </a:xfrm>
        </p:spPr>
        <p:txBody>
          <a:bodyPr>
            <a:noAutofit/>
          </a:bodyPr>
          <a:lstStyle/>
          <a:p>
            <a:r>
              <a:rPr lang="en-GB" sz="3600" dirty="0">
                <a:solidFill>
                  <a:srgbClr val="FFFFFF"/>
                </a:solidFill>
              </a:rPr>
              <a:t>Create a class </a:t>
            </a:r>
            <a:r>
              <a:rPr lang="en-GB" sz="3600" dirty="0" err="1">
                <a:solidFill>
                  <a:srgbClr val="FFFFFF"/>
                </a:solidFill>
              </a:rPr>
              <a:t>MyMathClass</a:t>
            </a:r>
            <a:r>
              <a:rPr lang="en-GB" sz="3600" dirty="0">
                <a:solidFill>
                  <a:srgbClr val="FFFFFF"/>
                </a:solidFill>
              </a:rPr>
              <a:t>. Define a static method that calculates the perimeter of a circle. Prompt the user to enter the value of the radius before invoking the static method in the Main method. Output both the radius and the perimeter of the circle in the console. (Use the constant </a:t>
            </a:r>
            <a:r>
              <a:rPr lang="en-GB" sz="3600" dirty="0" err="1">
                <a:solidFill>
                  <a:srgbClr val="FFFFFF"/>
                </a:solidFill>
              </a:rPr>
              <a:t>Math.PI</a:t>
            </a:r>
            <a:r>
              <a:rPr lang="en-GB" sz="3600" dirty="0">
                <a:solidFill>
                  <a:srgbClr val="FFFFFF"/>
                </a:solidFill>
              </a:rPr>
              <a:t>)</a:t>
            </a:r>
          </a:p>
          <a:p>
            <a:endParaRPr lang="en-GB" sz="3600" dirty="0">
              <a:solidFill>
                <a:srgbClr val="FFFFFF"/>
              </a:solidFill>
            </a:endParaRPr>
          </a:p>
        </p:txBody>
      </p:sp>
    </p:spTree>
    <p:extLst>
      <p:ext uri="{BB962C8B-B14F-4D97-AF65-F5344CB8AC3E}">
        <p14:creationId xmlns:p14="http://schemas.microsoft.com/office/powerpoint/2010/main" val="204635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0" advClick="0" advTm="900000">
        <p14:vortex dir="r"/>
      </p:transition>
    </mc:Choice>
    <mc:Fallback xmlns="">
      <p:transition spd="slow" advClick="0" advTm="90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9" name="Rectangle 8">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9F0D00C-E88F-4ABE-91BE-FB973396DE4B}"/>
              </a:ext>
            </a:extLst>
          </p:cNvPr>
          <p:cNvSpPr>
            <a:spLocks noGrp="1"/>
          </p:cNvSpPr>
          <p:nvPr>
            <p:ph type="title"/>
          </p:nvPr>
        </p:nvSpPr>
        <p:spPr>
          <a:xfrm>
            <a:off x="904877" y="2415322"/>
            <a:ext cx="3451730" cy="2399869"/>
          </a:xfrm>
        </p:spPr>
        <p:txBody>
          <a:bodyPr>
            <a:normAutofit/>
          </a:bodyPr>
          <a:lstStyle/>
          <a:p>
            <a:pPr algn="ctr"/>
            <a:r>
              <a:rPr lang="en-GB" sz="4800" b="1" dirty="0">
                <a:solidFill>
                  <a:srgbClr val="FFFFFF"/>
                </a:solidFill>
              </a:rPr>
              <a:t>Question 2</a:t>
            </a:r>
          </a:p>
        </p:txBody>
      </p:sp>
      <p:sp>
        <p:nvSpPr>
          <p:cNvPr id="3" name="Content Placeholder 2">
            <a:extLst>
              <a:ext uri="{FF2B5EF4-FFF2-40B4-BE49-F238E27FC236}">
                <a16:creationId xmlns:a16="http://schemas.microsoft.com/office/drawing/2014/main" id="{8E947C37-5EE4-464C-95C1-440E13FE0BE8}"/>
              </a:ext>
            </a:extLst>
          </p:cNvPr>
          <p:cNvSpPr>
            <a:spLocks noGrp="1"/>
          </p:cNvSpPr>
          <p:nvPr>
            <p:ph idx="1"/>
          </p:nvPr>
        </p:nvSpPr>
        <p:spPr>
          <a:xfrm>
            <a:off x="5120640" y="804672"/>
            <a:ext cx="6281928" cy="5248656"/>
          </a:xfrm>
        </p:spPr>
        <p:txBody>
          <a:bodyPr anchor="ctr">
            <a:normAutofit/>
          </a:bodyPr>
          <a:lstStyle/>
          <a:p>
            <a:r>
              <a:rPr lang="en-GB" sz="3600" dirty="0"/>
              <a:t>Create a method that enables a student to enter their Math and Chemistry marks and it prints out their grades using the following grade list: A; &gt;80, B; &gt;70 , C; &gt;60, D; &gt;50 and E;&lt;50. (Use any conditional statement).</a:t>
            </a:r>
          </a:p>
        </p:txBody>
      </p:sp>
    </p:spTree>
    <p:extLst>
      <p:ext uri="{BB962C8B-B14F-4D97-AF65-F5344CB8AC3E}">
        <p14:creationId xmlns:p14="http://schemas.microsoft.com/office/powerpoint/2010/main" val="620675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0" advClick="0" advTm="900000">
        <p15:prstTrans prst="wind"/>
      </p:transition>
    </mc:Choice>
    <mc:Fallback xmlns="">
      <p:transition spd="slow" advClick="0" advTm="90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B83CA-28CE-4462-AD6B-490B316355A8}"/>
              </a:ext>
            </a:extLst>
          </p:cNvPr>
          <p:cNvSpPr>
            <a:spLocks noGrp="1"/>
          </p:cNvSpPr>
          <p:nvPr>
            <p:ph type="title"/>
          </p:nvPr>
        </p:nvSpPr>
        <p:spPr>
          <a:xfrm>
            <a:off x="838200" y="963877"/>
            <a:ext cx="3494362" cy="4930246"/>
          </a:xfrm>
        </p:spPr>
        <p:txBody>
          <a:bodyPr>
            <a:normAutofit/>
          </a:bodyPr>
          <a:lstStyle/>
          <a:p>
            <a:pPr algn="r"/>
            <a:r>
              <a:rPr lang="en-GB" sz="4800" dirty="0">
                <a:solidFill>
                  <a:schemeClr val="accent1"/>
                </a:solidFill>
              </a:rPr>
              <a:t>Question 3</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24BA22-AB0B-4F5D-BBED-396F8574776F}"/>
              </a:ext>
            </a:extLst>
          </p:cNvPr>
          <p:cNvSpPr>
            <a:spLocks noGrp="1"/>
          </p:cNvSpPr>
          <p:nvPr>
            <p:ph idx="1"/>
          </p:nvPr>
        </p:nvSpPr>
        <p:spPr>
          <a:xfrm>
            <a:off x="4976031" y="579120"/>
            <a:ext cx="6606368" cy="5315003"/>
          </a:xfrm>
        </p:spPr>
        <p:txBody>
          <a:bodyPr anchor="ctr">
            <a:normAutofit/>
          </a:bodyPr>
          <a:lstStyle/>
          <a:p>
            <a:r>
              <a:rPr lang="en-US" sz="3600" dirty="0"/>
              <a:t> Write a program, which creates an array of 17 elements of type double and initializes each of the elements with a value equals to the index of </a:t>
            </a:r>
            <a:r>
              <a:rPr lang="en-US" sz="3600"/>
              <a:t>the elements </a:t>
            </a:r>
            <a:r>
              <a:rPr lang="en-US" sz="3600" dirty="0"/>
              <a:t>raised to the power of 2. Print the elements to the console. </a:t>
            </a:r>
            <a:r>
              <a:rPr lang="en-GB" sz="3600" dirty="0"/>
              <a:t>(Use the constant </a:t>
            </a:r>
            <a:r>
              <a:rPr lang="en-GB" sz="3600" dirty="0" err="1"/>
              <a:t>Math.Pow</a:t>
            </a:r>
            <a:r>
              <a:rPr lang="en-GB" sz="3600" dirty="0"/>
              <a:t>)</a:t>
            </a:r>
          </a:p>
          <a:p>
            <a:pPr marL="0" indent="0">
              <a:buNone/>
            </a:pPr>
            <a:endParaRPr lang="en-GB" sz="3600" dirty="0"/>
          </a:p>
        </p:txBody>
      </p:sp>
    </p:spTree>
    <p:extLst>
      <p:ext uri="{BB962C8B-B14F-4D97-AF65-F5344CB8AC3E}">
        <p14:creationId xmlns:p14="http://schemas.microsoft.com/office/powerpoint/2010/main" val="4029040234"/>
      </p:ext>
    </p:extLst>
  </p:cSld>
  <p:clrMapOvr>
    <a:masterClrMapping/>
  </p:clrMapOvr>
  <mc:AlternateContent xmlns:mc="http://schemas.openxmlformats.org/markup-compatibility/2006" xmlns:p14="http://schemas.microsoft.com/office/powerpoint/2010/main">
    <mc:Choice Requires="p14">
      <p:transition spd="slow" p14:dur="20000" advClick="0" advTm="900000">
        <p14:shred/>
        <p:sndAc>
          <p:stSnd>
            <p:snd r:embed="rId2" name="APPLAUSE.WAV"/>
          </p:stSnd>
        </p:sndAc>
      </p:transition>
    </mc:Choice>
    <mc:Fallback xmlns="">
      <p:transition spd="slow" advClick="0" advTm="900000">
        <p:fade/>
        <p:sndAc>
          <p:stSnd>
            <p:snd r:embed="rId3" name="APPLAUS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1BF79-2915-4927-9C0F-F1D705CD4BBA}"/>
              </a:ext>
            </a:extLst>
          </p:cNvPr>
          <p:cNvSpPr>
            <a:spLocks noGrp="1"/>
          </p:cNvSpPr>
          <p:nvPr>
            <p:ph type="ctrTitle"/>
          </p:nvPr>
        </p:nvSpPr>
        <p:spPr>
          <a:xfrm>
            <a:off x="1524000" y="1122362"/>
            <a:ext cx="9144000" cy="2840037"/>
          </a:xfrm>
        </p:spPr>
        <p:txBody>
          <a:bodyPr>
            <a:normAutofit/>
          </a:bodyPr>
          <a:lstStyle/>
          <a:p>
            <a:r>
              <a:rPr lang="en-GB" sz="5800"/>
              <a:t>The end</a:t>
            </a:r>
          </a:p>
        </p:txBody>
      </p:sp>
      <p:sp>
        <p:nvSpPr>
          <p:cNvPr id="5" name="Subtitle 4">
            <a:extLst>
              <a:ext uri="{FF2B5EF4-FFF2-40B4-BE49-F238E27FC236}">
                <a16:creationId xmlns:a16="http://schemas.microsoft.com/office/drawing/2014/main" id="{7906AAD0-FC92-4FC1-8E9A-951AAEBFD282}"/>
              </a:ext>
            </a:extLst>
          </p:cNvPr>
          <p:cNvSpPr>
            <a:spLocks noGrp="1"/>
          </p:cNvSpPr>
          <p:nvPr>
            <p:ph type="subTitle" idx="1"/>
          </p:nvPr>
        </p:nvSpPr>
        <p:spPr>
          <a:xfrm>
            <a:off x="1524000" y="4256436"/>
            <a:ext cx="9144000" cy="1600818"/>
          </a:xfrm>
        </p:spPr>
        <p:txBody>
          <a:bodyPr>
            <a:normAutofit/>
          </a:bodyPr>
          <a:lstStyle/>
          <a:p>
            <a:r>
              <a:rPr lang="en-GB">
                <a:solidFill>
                  <a:schemeClr val="accent1"/>
                </a:solidFill>
              </a:rPr>
              <a:t>Congratulations</a:t>
            </a:r>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193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45000" advClick="0" advTm="600000">
        <p15:prstTrans prst="curtains"/>
        <p:sndAc>
          <p:stSnd>
            <p:snd r:embed="rId2" name="APPLAUSE.WAV"/>
          </p:stSnd>
        </p:sndAc>
      </p:transition>
    </mc:Choice>
    <mc:Fallback xmlns="">
      <p:transition spd="slow" advClick="0" advTm="600000">
        <p:fade/>
        <p:sndAc>
          <p:stSnd>
            <p:snd r:embed="rId3" name="APPLAUSE.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Quick Simple Test II</vt:lpstr>
      <vt:lpstr>Question 1</vt:lpstr>
      <vt:lpstr>Question 2</vt:lpstr>
      <vt:lpstr>Question 3</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Using Objects </dc:title>
  <dc:creator>Ooko Emmanuel</dc:creator>
  <cp:lastModifiedBy>Ooko Emmanuel</cp:lastModifiedBy>
  <cp:revision>2</cp:revision>
  <dcterms:created xsi:type="dcterms:W3CDTF">2019-02-26T05:59:38Z</dcterms:created>
  <dcterms:modified xsi:type="dcterms:W3CDTF">2019-02-26T16:47:53Z</dcterms:modified>
</cp:coreProperties>
</file>