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2" d="100"/>
          <a:sy n="52" d="100"/>
        </p:scale>
        <p:origin x="34" y="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CA18F3F-B0C8-4F25-9E10-D32E024B9CF2}" type="datetimeFigureOut">
              <a:rPr lang="en-GB" smtClean="0"/>
              <a:t>01/03/2019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66BA9B6-0905-4AA4-8F49-BB289A04A5B6}" type="slidenum">
              <a:rPr lang="en-GB" smtClean="0"/>
              <a:t>‹#›</a:t>
            </a:fld>
            <a:endParaRPr lang="en-GB"/>
          </a:p>
        </p:txBody>
      </p:sp>
    </p:spTree>
    <p:extLst>
      <p:ext uri="{BB962C8B-B14F-4D97-AF65-F5344CB8AC3E}">
        <p14:creationId xmlns:p14="http://schemas.microsoft.com/office/powerpoint/2010/main" val="3699389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A18F3F-B0C8-4F25-9E10-D32E024B9CF2}" type="datetimeFigureOut">
              <a:rPr lang="en-GB" smtClean="0"/>
              <a:t>01/03/2019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66BA9B6-0905-4AA4-8F49-BB289A04A5B6}" type="slidenum">
              <a:rPr lang="en-GB" smtClean="0"/>
              <a:t>‹#›</a:t>
            </a:fld>
            <a:endParaRPr lang="en-GB"/>
          </a:p>
        </p:txBody>
      </p:sp>
    </p:spTree>
    <p:extLst>
      <p:ext uri="{BB962C8B-B14F-4D97-AF65-F5344CB8AC3E}">
        <p14:creationId xmlns:p14="http://schemas.microsoft.com/office/powerpoint/2010/main" val="155178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A18F3F-B0C8-4F25-9E10-D32E024B9CF2}" type="datetimeFigureOut">
              <a:rPr lang="en-GB" smtClean="0"/>
              <a:t>01/03/2019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66BA9B6-0905-4AA4-8F49-BB289A04A5B6}" type="slidenum">
              <a:rPr lang="en-GB" smtClean="0"/>
              <a:t>‹#›</a:t>
            </a:fld>
            <a:endParaRPr lang="en-GB"/>
          </a:p>
        </p:txBody>
      </p:sp>
    </p:spTree>
    <p:extLst>
      <p:ext uri="{BB962C8B-B14F-4D97-AF65-F5344CB8AC3E}">
        <p14:creationId xmlns:p14="http://schemas.microsoft.com/office/powerpoint/2010/main" val="3142969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A18F3F-B0C8-4F25-9E10-D32E024B9CF2}" type="datetimeFigureOut">
              <a:rPr lang="en-GB" smtClean="0"/>
              <a:t>01/03/2019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66BA9B6-0905-4AA4-8F49-BB289A04A5B6}" type="slidenum">
              <a:rPr lang="en-GB" smtClean="0"/>
              <a:t>‹#›</a:t>
            </a:fld>
            <a:endParaRPr lang="en-GB"/>
          </a:p>
        </p:txBody>
      </p:sp>
    </p:spTree>
    <p:extLst>
      <p:ext uri="{BB962C8B-B14F-4D97-AF65-F5344CB8AC3E}">
        <p14:creationId xmlns:p14="http://schemas.microsoft.com/office/powerpoint/2010/main" val="953625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CA18F3F-B0C8-4F25-9E10-D32E024B9CF2}" type="datetimeFigureOut">
              <a:rPr lang="en-GB" smtClean="0"/>
              <a:t>01/03/2019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66BA9B6-0905-4AA4-8F49-BB289A04A5B6}" type="slidenum">
              <a:rPr lang="en-GB" smtClean="0"/>
              <a:t>‹#›</a:t>
            </a:fld>
            <a:endParaRPr lang="en-GB"/>
          </a:p>
        </p:txBody>
      </p:sp>
    </p:spTree>
    <p:extLst>
      <p:ext uri="{BB962C8B-B14F-4D97-AF65-F5344CB8AC3E}">
        <p14:creationId xmlns:p14="http://schemas.microsoft.com/office/powerpoint/2010/main" val="227417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FCA18F3F-B0C8-4F25-9E10-D32E024B9CF2}" type="datetimeFigureOut">
              <a:rPr lang="en-GB" smtClean="0"/>
              <a:t>01/03/2019</a:t>
            </a:fld>
            <a:endParaRPr lang="en-GB"/>
          </a:p>
        </p:txBody>
      </p:sp>
      <p:sp>
        <p:nvSpPr>
          <p:cNvPr id="9" name="Footer Placeholder 8"/>
          <p:cNvSpPr>
            <a:spLocks noGrp="1"/>
          </p:cNvSpPr>
          <p:nvPr>
            <p:ph type="ftr" sz="quarter" idx="11"/>
          </p:nvPr>
        </p:nvSpPr>
        <p:spPr/>
        <p:txBody>
          <a:bodyPr/>
          <a:lstStyle/>
          <a:p>
            <a:endParaRPr lang="en-GB"/>
          </a:p>
        </p:txBody>
      </p:sp>
      <p:sp>
        <p:nvSpPr>
          <p:cNvPr id="10" name="Slide Number Placeholder 9"/>
          <p:cNvSpPr>
            <a:spLocks noGrp="1"/>
          </p:cNvSpPr>
          <p:nvPr>
            <p:ph type="sldNum" sz="quarter" idx="12"/>
          </p:nvPr>
        </p:nvSpPr>
        <p:spPr/>
        <p:txBody>
          <a:bodyPr/>
          <a:lstStyle/>
          <a:p>
            <a:fld id="{866BA9B6-0905-4AA4-8F49-BB289A04A5B6}" type="slidenum">
              <a:rPr lang="en-GB" smtClean="0"/>
              <a:t>‹#›</a:t>
            </a:fld>
            <a:endParaRPr lang="en-GB"/>
          </a:p>
        </p:txBody>
      </p:sp>
    </p:spTree>
    <p:extLst>
      <p:ext uri="{BB962C8B-B14F-4D97-AF65-F5344CB8AC3E}">
        <p14:creationId xmlns:p14="http://schemas.microsoft.com/office/powerpoint/2010/main" val="4059848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FCA18F3F-B0C8-4F25-9E10-D32E024B9CF2}" type="datetimeFigureOut">
              <a:rPr lang="en-GB" smtClean="0"/>
              <a:t>01/03/2019</a:t>
            </a:fld>
            <a:endParaRPr lang="en-GB"/>
          </a:p>
        </p:txBody>
      </p:sp>
      <p:sp>
        <p:nvSpPr>
          <p:cNvPr id="11" name="Footer Placeholder 10"/>
          <p:cNvSpPr>
            <a:spLocks noGrp="1"/>
          </p:cNvSpPr>
          <p:nvPr>
            <p:ph type="ftr" sz="quarter" idx="11"/>
          </p:nvPr>
        </p:nvSpPr>
        <p:spPr/>
        <p:txBody>
          <a:bodyPr/>
          <a:lstStyle/>
          <a:p>
            <a:endParaRPr lang="en-GB"/>
          </a:p>
        </p:txBody>
      </p:sp>
      <p:sp>
        <p:nvSpPr>
          <p:cNvPr id="12" name="Slide Number Placeholder 11"/>
          <p:cNvSpPr>
            <a:spLocks noGrp="1"/>
          </p:cNvSpPr>
          <p:nvPr>
            <p:ph type="sldNum" sz="quarter" idx="12"/>
          </p:nvPr>
        </p:nvSpPr>
        <p:spPr/>
        <p:txBody>
          <a:bodyPr/>
          <a:lstStyle/>
          <a:p>
            <a:fld id="{866BA9B6-0905-4AA4-8F49-BB289A04A5B6}" type="slidenum">
              <a:rPr lang="en-GB" smtClean="0"/>
              <a:t>‹#›</a:t>
            </a:fld>
            <a:endParaRPr lang="en-GB"/>
          </a:p>
        </p:txBody>
      </p:sp>
    </p:spTree>
    <p:extLst>
      <p:ext uri="{BB962C8B-B14F-4D97-AF65-F5344CB8AC3E}">
        <p14:creationId xmlns:p14="http://schemas.microsoft.com/office/powerpoint/2010/main" val="3748047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FCA18F3F-B0C8-4F25-9E10-D32E024B9CF2}" type="datetimeFigureOut">
              <a:rPr lang="en-GB" smtClean="0"/>
              <a:t>01/03/2019</a:t>
            </a:fld>
            <a:endParaRPr lang="en-GB"/>
          </a:p>
        </p:txBody>
      </p:sp>
      <p:sp>
        <p:nvSpPr>
          <p:cNvPr id="7" name="Footer Placeholder 6"/>
          <p:cNvSpPr>
            <a:spLocks noGrp="1"/>
          </p:cNvSpPr>
          <p:nvPr>
            <p:ph type="ftr" sz="quarter" idx="11"/>
          </p:nvPr>
        </p:nvSpPr>
        <p:spPr/>
        <p:txBody>
          <a:bodyPr/>
          <a:lstStyle/>
          <a:p>
            <a:endParaRPr lang="en-GB"/>
          </a:p>
        </p:txBody>
      </p:sp>
      <p:sp>
        <p:nvSpPr>
          <p:cNvPr id="8" name="Slide Number Placeholder 7"/>
          <p:cNvSpPr>
            <a:spLocks noGrp="1"/>
          </p:cNvSpPr>
          <p:nvPr>
            <p:ph type="sldNum" sz="quarter" idx="12"/>
          </p:nvPr>
        </p:nvSpPr>
        <p:spPr/>
        <p:txBody>
          <a:bodyPr/>
          <a:lstStyle/>
          <a:p>
            <a:fld id="{866BA9B6-0905-4AA4-8F49-BB289A04A5B6}" type="slidenum">
              <a:rPr lang="en-GB" smtClean="0"/>
              <a:t>‹#›</a:t>
            </a:fld>
            <a:endParaRPr lang="en-GB"/>
          </a:p>
        </p:txBody>
      </p:sp>
    </p:spTree>
    <p:extLst>
      <p:ext uri="{BB962C8B-B14F-4D97-AF65-F5344CB8AC3E}">
        <p14:creationId xmlns:p14="http://schemas.microsoft.com/office/powerpoint/2010/main" val="1302335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FCA18F3F-B0C8-4F25-9E10-D32E024B9CF2}" type="datetimeFigureOut">
              <a:rPr lang="en-GB" smtClean="0"/>
              <a:t>01/03/2019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66BA9B6-0905-4AA4-8F49-BB289A04A5B6}" type="slidenum">
              <a:rPr lang="en-GB" smtClean="0"/>
              <a:t>‹#›</a:t>
            </a:fld>
            <a:endParaRPr lang="en-GB"/>
          </a:p>
        </p:txBody>
      </p:sp>
    </p:spTree>
    <p:extLst>
      <p:ext uri="{BB962C8B-B14F-4D97-AF65-F5344CB8AC3E}">
        <p14:creationId xmlns:p14="http://schemas.microsoft.com/office/powerpoint/2010/main" val="3617728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FCA18F3F-B0C8-4F25-9E10-D32E024B9CF2}" type="datetimeFigureOut">
              <a:rPr lang="en-GB" smtClean="0"/>
              <a:t>01/03/2019</a:t>
            </a:fld>
            <a:endParaRPr lang="en-GB"/>
          </a:p>
        </p:txBody>
      </p:sp>
      <p:sp>
        <p:nvSpPr>
          <p:cNvPr id="9" name="Footer Placeholder 8"/>
          <p:cNvSpPr>
            <a:spLocks noGrp="1"/>
          </p:cNvSpPr>
          <p:nvPr>
            <p:ph type="ftr" sz="quarter" idx="11"/>
          </p:nvPr>
        </p:nvSpPr>
        <p:spPr/>
        <p:txBody>
          <a:bodyPr/>
          <a:lstStyle/>
          <a:p>
            <a:endParaRPr lang="en-GB"/>
          </a:p>
        </p:txBody>
      </p:sp>
      <p:sp>
        <p:nvSpPr>
          <p:cNvPr id="10" name="Slide Number Placeholder 9"/>
          <p:cNvSpPr>
            <a:spLocks noGrp="1"/>
          </p:cNvSpPr>
          <p:nvPr>
            <p:ph type="sldNum" sz="quarter" idx="12"/>
          </p:nvPr>
        </p:nvSpPr>
        <p:spPr/>
        <p:txBody>
          <a:bodyPr/>
          <a:lstStyle/>
          <a:p>
            <a:fld id="{866BA9B6-0905-4AA4-8F49-BB289A04A5B6}" type="slidenum">
              <a:rPr lang="en-GB" smtClean="0"/>
              <a:t>‹#›</a:t>
            </a:fld>
            <a:endParaRPr lang="en-GB"/>
          </a:p>
        </p:txBody>
      </p:sp>
    </p:spTree>
    <p:extLst>
      <p:ext uri="{BB962C8B-B14F-4D97-AF65-F5344CB8AC3E}">
        <p14:creationId xmlns:p14="http://schemas.microsoft.com/office/powerpoint/2010/main" val="3133136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FCA18F3F-B0C8-4F25-9E10-D32E024B9CF2}" type="datetimeFigureOut">
              <a:rPr lang="en-GB" smtClean="0"/>
              <a:t>01/03/2019</a:t>
            </a:fld>
            <a:endParaRPr lang="en-GB"/>
          </a:p>
        </p:txBody>
      </p:sp>
      <p:sp>
        <p:nvSpPr>
          <p:cNvPr id="9" name="Footer Placeholder 8"/>
          <p:cNvSpPr>
            <a:spLocks noGrp="1"/>
          </p:cNvSpPr>
          <p:nvPr>
            <p:ph type="ftr" sz="quarter" idx="11"/>
          </p:nvPr>
        </p:nvSpPr>
        <p:spPr>
          <a:xfrm>
            <a:off x="3499101" y="6356350"/>
            <a:ext cx="5911517" cy="365125"/>
          </a:xfrm>
        </p:spPr>
        <p:txBody>
          <a:bodyPr/>
          <a:lstStyle/>
          <a:p>
            <a:endParaRPr lang="en-GB"/>
          </a:p>
        </p:txBody>
      </p:sp>
      <p:sp>
        <p:nvSpPr>
          <p:cNvPr id="10" name="Slide Number Placeholder 9"/>
          <p:cNvSpPr>
            <a:spLocks noGrp="1"/>
          </p:cNvSpPr>
          <p:nvPr>
            <p:ph type="sldNum" sz="quarter" idx="12"/>
          </p:nvPr>
        </p:nvSpPr>
        <p:spPr/>
        <p:txBody>
          <a:bodyPr/>
          <a:lstStyle/>
          <a:p>
            <a:fld id="{866BA9B6-0905-4AA4-8F49-BB289A04A5B6}" type="slidenum">
              <a:rPr lang="en-GB" smtClean="0"/>
              <a:t>‹#›</a:t>
            </a:fld>
            <a:endParaRPr lang="en-GB"/>
          </a:p>
        </p:txBody>
      </p:sp>
    </p:spTree>
    <p:extLst>
      <p:ext uri="{BB962C8B-B14F-4D97-AF65-F5344CB8AC3E}">
        <p14:creationId xmlns:p14="http://schemas.microsoft.com/office/powerpoint/2010/main" val="2264307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FCA18F3F-B0C8-4F25-9E10-D32E024B9CF2}" type="datetimeFigureOut">
              <a:rPr lang="en-GB" smtClean="0"/>
              <a:t>01/03/2019</a:t>
            </a:fld>
            <a:endParaRPr lang="en-GB"/>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GB"/>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866BA9B6-0905-4AA4-8F49-BB289A04A5B6}" type="slidenum">
              <a:rPr lang="en-GB" smtClean="0"/>
              <a:t>‹#›</a:t>
            </a:fld>
            <a:endParaRPr lang="en-GB"/>
          </a:p>
        </p:txBody>
      </p:sp>
    </p:spTree>
    <p:extLst>
      <p:ext uri="{BB962C8B-B14F-4D97-AF65-F5344CB8AC3E}">
        <p14:creationId xmlns:p14="http://schemas.microsoft.com/office/powerpoint/2010/main" val="30371944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162DF2A-64D1-4AA9-BA42-8A4063EAD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5D7C1373-63AF-4A75-909E-990E05356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2F4AD318-2FB6-4C6E-931E-58E404FA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2">
            <a:extLst>
              <a:ext uri="{FF2B5EF4-FFF2-40B4-BE49-F238E27FC236}">
                <a16:creationId xmlns:a16="http://schemas.microsoft.com/office/drawing/2014/main" id="{1A118E35-1CBF-4863-8497-F4DF1A166D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2" y="752748"/>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Freeform: Shape 14">
            <a:extLst>
              <a:ext uri="{FF2B5EF4-FFF2-40B4-BE49-F238E27FC236}">
                <a16:creationId xmlns:a16="http://schemas.microsoft.com/office/drawing/2014/main" id="{6E187274-5DC2-4BE0-AF99-925D6D9735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7094" y="761999"/>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AB4266D-E6DA-4724-9791-91FA39D38045}"/>
              </a:ext>
            </a:extLst>
          </p:cNvPr>
          <p:cNvSpPr>
            <a:spLocks noGrp="1"/>
          </p:cNvSpPr>
          <p:nvPr>
            <p:ph type="title"/>
          </p:nvPr>
        </p:nvSpPr>
        <p:spPr>
          <a:xfrm>
            <a:off x="2039459" y="1372019"/>
            <a:ext cx="5454416" cy="3255264"/>
          </a:xfrm>
        </p:spPr>
        <p:txBody>
          <a:bodyPr vert="horz" lIns="91440" tIns="45720" rIns="91440" bIns="45720" rtlCol="0" anchor="ctr">
            <a:normAutofit/>
          </a:bodyPr>
          <a:lstStyle/>
          <a:p>
            <a:pPr algn="r"/>
            <a:r>
              <a:rPr lang="en-US" sz="7200" b="1" spc="-100" dirty="0"/>
              <a:t>Assignment</a:t>
            </a:r>
          </a:p>
        </p:txBody>
      </p:sp>
    </p:spTree>
    <p:extLst>
      <p:ext uri="{BB962C8B-B14F-4D97-AF65-F5344CB8AC3E}">
        <p14:creationId xmlns:p14="http://schemas.microsoft.com/office/powerpoint/2010/main" val="159097898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CC2ED-0825-4465-B8E2-482E1F2587D8}"/>
              </a:ext>
            </a:extLst>
          </p:cNvPr>
          <p:cNvSpPr>
            <a:spLocks noGrp="1"/>
          </p:cNvSpPr>
          <p:nvPr>
            <p:ph type="title"/>
          </p:nvPr>
        </p:nvSpPr>
        <p:spPr/>
        <p:txBody>
          <a:bodyPr/>
          <a:lstStyle/>
          <a:p>
            <a:r>
              <a:rPr lang="en-GB" dirty="0"/>
              <a:t>Question 1</a:t>
            </a:r>
          </a:p>
        </p:txBody>
      </p:sp>
      <p:sp>
        <p:nvSpPr>
          <p:cNvPr id="3" name="Content Placeholder 2">
            <a:extLst>
              <a:ext uri="{FF2B5EF4-FFF2-40B4-BE49-F238E27FC236}">
                <a16:creationId xmlns:a16="http://schemas.microsoft.com/office/drawing/2014/main" id="{15D6FB48-71AC-4B75-B5B7-29541BECF847}"/>
              </a:ext>
            </a:extLst>
          </p:cNvPr>
          <p:cNvSpPr>
            <a:spLocks noGrp="1"/>
          </p:cNvSpPr>
          <p:nvPr>
            <p:ph idx="1"/>
          </p:nvPr>
        </p:nvSpPr>
        <p:spPr>
          <a:xfrm>
            <a:off x="3869267" y="864108"/>
            <a:ext cx="8069813" cy="5120640"/>
          </a:xfrm>
        </p:spPr>
        <p:txBody>
          <a:bodyPr>
            <a:noAutofit/>
          </a:bodyPr>
          <a:lstStyle/>
          <a:p>
            <a:r>
              <a:rPr lang="en-US" sz="3200" b="1" dirty="0"/>
              <a:t> Define a class Human with properties "first name" and "last name". Define the class Student inheriting Human, which has the property "mark". Define the class Worker inheriting Human with the property "wage" and "hours worked". Implement a "calculate hourly wage" method, which calculates a worker’s hourly pay rate based on wage and hours worked. Write the corresponding constructors and encapsulate all data in properties. </a:t>
            </a:r>
            <a:endParaRPr lang="en-GB" sz="3200" b="1" dirty="0"/>
          </a:p>
        </p:txBody>
      </p:sp>
    </p:spTree>
    <p:extLst>
      <p:ext uri="{BB962C8B-B14F-4D97-AF65-F5344CB8AC3E}">
        <p14:creationId xmlns:p14="http://schemas.microsoft.com/office/powerpoint/2010/main" val="715603336"/>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otalTime>0</TotalTime>
  <Words>84</Words>
  <Application>Microsoft Office PowerPoint</Application>
  <PresentationFormat>Widescreen</PresentationFormat>
  <Paragraphs>3</Paragraphs>
  <Slides>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Corbel</vt:lpstr>
      <vt:lpstr>Wingdings 2</vt:lpstr>
      <vt:lpstr>Frame</vt:lpstr>
      <vt:lpstr>Assignment</vt:lpstr>
      <vt:lpstr>Question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dc:title>
  <dc:creator>Ooko Emmanuel</dc:creator>
  <cp:lastModifiedBy>Ooko Emmanuel</cp:lastModifiedBy>
  <cp:revision>1</cp:revision>
  <dcterms:created xsi:type="dcterms:W3CDTF">2019-03-01T15:40:16Z</dcterms:created>
  <dcterms:modified xsi:type="dcterms:W3CDTF">2019-03-01T15:43:37Z</dcterms:modified>
</cp:coreProperties>
</file>