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90A7-D126-448C-8E6A-F8CE89E0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34B0-38A4-40E3-9C45-6E98747F9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0029-5CE8-4911-BE26-3D39F262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E13C1-7A8D-4FAC-8E61-9BE66CAD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78E0-D0EC-4F2F-A821-F006893E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1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49F-966B-4631-9961-682B275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3AEE7-CF59-4860-9E5B-70CFC954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7F18-813C-41FA-A23C-5CA1154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575E-F084-4AE0-A2B9-A6B7F59E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95C5-74EF-4ED2-83E8-092CAFDD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C5BF8-99EF-4199-98D4-E3A1FDC7B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4A4A5-073D-4A9E-869F-1FB373D9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1294-3578-43A0-899E-5959891D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44C0-13B4-4C72-819E-1700F051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48AA-08DD-4BB1-B283-C2C18194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4A7E-CDD4-4927-BE44-6EFFF55A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F76D-0866-447F-BBAC-E3692E6B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354F-6853-41AE-913E-7F1BEF5A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124B-EA25-4C86-A20C-3106786D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E265-B8D7-4D5B-BDDF-D72FAA49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1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749D-D9FA-442A-B178-0F0D9799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12C4F-CEA2-4D1D-9E2D-C2E23DEA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C9CB-9522-4597-A813-7ADD49E3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868B-ADD8-4020-979C-89B4C051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CC11-B4B9-4AE0-B9AF-22292162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04DB-246E-4BFF-A0AF-D6FC8DC7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7548-439F-4D35-B7E8-18EAD82AF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99A54-A0DA-4794-9011-5561B43D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8B4E6-F5F0-498A-B0A6-1A7033B1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13B95-6EDF-4CF8-BA02-B8EB153A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B6E6-8415-4145-98A1-3AC87187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0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E5C3-9B3A-4DE0-B866-EDEB783D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22DDA-377A-4335-ABF4-F5604A32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61C3-C9A5-468D-AEC8-AA629D4C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A2D1D-4226-4E1C-8EE8-2909E267A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E294-A426-40F6-9981-F4F0C0B31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CE62F-A070-4886-A483-B0CA14F1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A983A-BF7B-4A9F-9DC0-04C1613E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5CF2B-94FE-4ACB-80CE-07FBFFD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0823-0D6E-4AD4-B682-74724E5A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4D965-94DF-4609-A4DF-894273EE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B158E-266E-4CD7-9833-B45E87C9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F58F1-D3EB-46BF-B18C-F065998C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70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D5DB-DF2E-4A26-B016-1F661B7A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DD5B6-1B6C-4708-8D64-43A5B67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DA47A-6BFD-4FC3-B789-4E59E2C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5600-7ECB-4216-861D-1369CDA3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6777-E27F-49AD-A071-CD2F384D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0895F-3E68-4C26-85AA-DE7616489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965DC-C7BE-4EAB-A89F-AF00566C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FB7F-0732-428A-B8A2-AC626B24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8D2F9-42D8-4D7A-A47F-1376E091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8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3F60-90E1-4765-9D2F-FE957736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AB446-0B0B-4E70-B97D-17879F2C5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A479-73EB-4224-80CF-6D72090C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90D1D-C413-446C-B742-72DB13F0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0FC1F-EA13-4CD4-9CBF-A2200700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EF30-6F31-4958-820A-56CD929E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F3F54-C3E3-43FF-A072-B484E93F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2096-16FF-4AA5-85C1-15607A1F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1981-BE60-495C-A3B4-480497BE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F441-7A3D-47DC-836D-C6D4E90CC35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C8C5-34FB-46B6-A3E2-863DE2701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27EC-E4B7-40AC-91CF-DE8E5620B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35AA-A3B6-42AE-B3D7-27FCF596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1DABD-6064-4ED9-BC0D-BFF151E0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D9896-88D1-4890-85BC-B69AA98D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4" y="643466"/>
            <a:ext cx="78465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113B7-787D-46A7-86DE-C0A4ECA1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4" y="643466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Ooko Emmanuel</dc:creator>
  <cp:lastModifiedBy>Ooko Emmanuel</cp:lastModifiedBy>
  <cp:revision>2</cp:revision>
  <dcterms:created xsi:type="dcterms:W3CDTF">2019-03-01T17:19:30Z</dcterms:created>
  <dcterms:modified xsi:type="dcterms:W3CDTF">2019-03-01T17:23:10Z</dcterms:modified>
</cp:coreProperties>
</file>