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2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-374" y="-18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1FC7-74EB-49C4-898F-F7F12FC21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CD518-6E2D-4530-AB7D-B0296F146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9E63A-87B7-4F24-8C91-F266C290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2E2-6A97-4DB1-8B2B-77C6BAF34878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8B267-649A-4911-830F-DDBC9BB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CFBC9-49AB-4DD3-AAC5-95AF333B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31C-8EED-4BCD-B3F8-FE8FB2F9B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93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47E7-8492-420E-96F2-59B37D5E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52D90-0DAB-428B-ADB2-3565AFD88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144C-B55F-463D-B500-B45E6A72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2E2-6A97-4DB1-8B2B-77C6BAF34878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D7CCF-7217-4A1F-A4CD-4EACF1E5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CB512-C12E-4356-8BAA-A61E3B31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31C-8EED-4BCD-B3F8-FE8FB2F9B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7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29CA6-D9E2-469D-9D7E-1AB5AB184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2F03C-EEE7-488D-A808-58473C5D6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EA783-83A9-44B2-97B7-FEF2CF94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2E2-6A97-4DB1-8B2B-77C6BAF34878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D61F-DBE9-438E-873F-ADEA6CE6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AA3D-43C6-4E04-83D7-CC73C69A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31C-8EED-4BCD-B3F8-FE8FB2F9B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40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9B31-33DE-41E3-8E85-E468E38A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F182B-8EB8-4456-BB43-5CA7865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0E99B-8FF8-4BE9-BE21-49BC985E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2E2-6A97-4DB1-8B2B-77C6BAF34878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90CC5-7E62-4A63-A039-E23FA535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521D-DB50-4D01-B419-7D2582B2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31C-8EED-4BCD-B3F8-FE8FB2F9B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29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D5C7-21BA-4246-B57E-15298096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68646-DE81-4FAF-B1C8-9823F23E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51129-57DF-400D-8853-83DEC80C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2E2-6A97-4DB1-8B2B-77C6BAF34878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BD9D3-9F33-419D-BADC-658E1776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354C9-91E6-4406-BC75-7E05C3AA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31C-8EED-4BCD-B3F8-FE8FB2F9B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08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EFD5-04A1-43B6-9CB9-66D56334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DE419-5E47-438C-A04D-0E1B48D52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172F4-742F-427D-8D2D-16D40269E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7F7D6-1862-41FA-BAC7-EC9CA3E6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2E2-6A97-4DB1-8B2B-77C6BAF34878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062E0-6E05-4CA9-9314-1605DD3F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CCD98-D380-4329-B488-765B1738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31C-8EED-4BCD-B3F8-FE8FB2F9B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97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CA9E-4CC0-4DF6-92D7-24CBB1EF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9455D-E74D-4517-BAEE-B025E838A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A7199-B5D1-4D32-825C-683AB5E37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5BB-E8BB-425D-AA55-7A393BC64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6B5ED-427B-4ADA-88B2-557FD39C2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20515-49A4-4D87-92C4-FF759F2D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2E2-6A97-4DB1-8B2B-77C6BAF34878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E1190-959B-421C-9014-18C5C03B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82F3E-DCF7-4C55-8623-BF9FF349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31C-8EED-4BCD-B3F8-FE8FB2F9B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77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344-4A6D-4257-BCBE-95011425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FEC8A-259E-4B9A-9F20-5DC56A67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2E2-6A97-4DB1-8B2B-77C6BAF34878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E3204-1A24-44F3-A027-B85D6351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2FCC8-A049-4E12-95C9-5F777B84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31C-8EED-4BCD-B3F8-FE8FB2F9B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54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ED17A-848C-43C3-8F0C-6981D0C4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2E2-6A97-4DB1-8B2B-77C6BAF34878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98317-53BD-4196-9725-32C55E7D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B3355-13B6-4E15-9C8E-2A02F289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31C-8EED-4BCD-B3F8-FE8FB2F9B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2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AE49-1347-49E7-8F91-F944E050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D2E8-152E-4E6F-BBEE-EA7D16F7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C6981-3F12-40F4-B177-F3CF9E31D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38510-B3F1-48F8-841A-07DD079F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2E2-6A97-4DB1-8B2B-77C6BAF34878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0F17B-2CBA-43D6-99FC-343F9D3B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A86C8-B27F-4FFE-A027-BDE1DC5C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31C-8EED-4BCD-B3F8-FE8FB2F9B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51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C374-23DB-4A22-973A-E0AB4637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33C64-D10B-4188-95B4-3B226E06C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0AF38-96F0-4918-9857-6C621262F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47F46-9B28-46D9-9611-AC44D5C3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2E2-6A97-4DB1-8B2B-77C6BAF34878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82791-C8A7-4855-A675-B0D44DA6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BED92-AB9D-4AF2-AF4F-F39359FB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931C-8EED-4BCD-B3F8-FE8FB2F9B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5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1781E-12C7-41D1-A16F-D1C9C1EA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664EB-7C3B-431B-A49B-0D25B683E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74E75-42B9-4A17-82A3-0F3E36331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82E2-6A97-4DB1-8B2B-77C6BAF34878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30020-2D39-47F3-9B76-DD9354DDD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F8E9-35D0-4359-A8ED-B1A156B67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6931C-8EED-4BCD-B3F8-FE8FB2F9B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3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D10AEB-2538-41EC-A03B-BAF15E385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648" y="2075688"/>
            <a:ext cx="8677656" cy="1746504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Inheritance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47A79-1F76-48B1-B680-84BFB6E1C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5648" y="3881568"/>
            <a:ext cx="8677656" cy="12315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&amp; a brief Introduction to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81746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14638-77DF-4FA9-9D1A-C1590E70C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2020343"/>
            <a:ext cx="9951041" cy="281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2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EDCD93-9714-4AB4-B1DD-3E782FCB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20" y="643466"/>
            <a:ext cx="932396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3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7942DE-40D7-479A-A80F-5EA2C7517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61619"/>
            <a:ext cx="10905066" cy="43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64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67B4E-28F8-4979-9207-B232704C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Constructors and the Keyword "base" – Example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20C3E0-5B95-474A-A40D-684E7F3F9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672290"/>
            <a:ext cx="6553545" cy="552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2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8404C-1D5F-4216-9F93-2E5EFECBD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2405945"/>
            <a:ext cx="9951041" cy="203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1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4830-627A-4666-B572-AD2561F9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 of Class Members and Inheritance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B9E9-A81E-4087-B7AC-A38DBBF3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base class is inherited: </a:t>
            </a:r>
          </a:p>
          <a:p>
            <a:r>
              <a:rPr lang="en-US" dirty="0"/>
              <a:t>- All of its 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protected</a:t>
            </a:r>
            <a:r>
              <a:rPr lang="en-US" dirty="0"/>
              <a:t> and </a:t>
            </a:r>
            <a:r>
              <a:rPr lang="en-US" b="1" dirty="0"/>
              <a:t>protected</a:t>
            </a:r>
            <a:r>
              <a:rPr lang="en-US" dirty="0"/>
              <a:t> </a:t>
            </a:r>
            <a:r>
              <a:rPr lang="en-US" b="1" dirty="0"/>
              <a:t>internal</a:t>
            </a:r>
            <a:r>
              <a:rPr lang="en-US" dirty="0"/>
              <a:t> members (methods, properties, etc.) are </a:t>
            </a:r>
            <a:r>
              <a:rPr lang="en-US" b="1" dirty="0"/>
              <a:t>visible</a:t>
            </a:r>
            <a:r>
              <a:rPr lang="en-US" dirty="0"/>
              <a:t> to the inheriting class. </a:t>
            </a:r>
          </a:p>
          <a:p>
            <a:r>
              <a:rPr lang="en-US" dirty="0"/>
              <a:t>- All of its </a:t>
            </a:r>
            <a:r>
              <a:rPr lang="en-US" b="1" dirty="0"/>
              <a:t>private</a:t>
            </a:r>
            <a:r>
              <a:rPr lang="en-US" dirty="0"/>
              <a:t> methods, properties and member-variables </a:t>
            </a:r>
            <a:r>
              <a:rPr lang="en-US" b="1" dirty="0"/>
              <a:t>are not visible </a:t>
            </a:r>
            <a:r>
              <a:rPr lang="en-US" dirty="0"/>
              <a:t>to the inheriting class. </a:t>
            </a:r>
          </a:p>
          <a:p>
            <a:r>
              <a:rPr lang="en-US" dirty="0"/>
              <a:t>- All of its </a:t>
            </a:r>
            <a:r>
              <a:rPr lang="en-US" b="1" dirty="0"/>
              <a:t>internal</a:t>
            </a:r>
            <a:r>
              <a:rPr lang="en-US" dirty="0"/>
              <a:t> members are visible to the inheriting class, only if the base class and the inheriting class are </a:t>
            </a:r>
            <a:r>
              <a:rPr lang="en-US" b="1" dirty="0"/>
              <a:t>in the same assembly </a:t>
            </a:r>
            <a:r>
              <a:rPr lang="en-US" dirty="0"/>
              <a:t>(the same Visual Studio project).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52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74445-27BF-4EF2-9049-2E1F17D18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67" y="643467"/>
            <a:ext cx="75284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1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F3774-6345-4E63-9313-8415FB75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And this is how the class Lion looks like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A45C8B-4AF9-4D00-B58F-1DD1BC5EB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059" y="1675227"/>
            <a:ext cx="100438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03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626E3F-9E52-439A-B27F-CC4833BA1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45" y="643466"/>
            <a:ext cx="891370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22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A92B9-2EC8-4D72-9FB5-17DAF746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Exception Handling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F70D-440C-4257-89E0-34DEB893B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Just a brief introduction, will be handled exceptionally during the next class.</a:t>
            </a:r>
          </a:p>
        </p:txBody>
      </p:sp>
    </p:spTree>
    <p:extLst>
      <p:ext uri="{BB962C8B-B14F-4D97-AF65-F5344CB8AC3E}">
        <p14:creationId xmlns:p14="http://schemas.microsoft.com/office/powerpoint/2010/main" val="184771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6524B2-70ED-4B73-935C-479146771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703"/>
            <a:ext cx="12192000" cy="669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26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0C213C-2B99-48AD-A87D-67BDAB8ED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2143"/>
            <a:ext cx="11288486" cy="64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4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47F5E-F7E8-4D92-A355-6A7E4156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BDDC-3C89-46AC-83F4-ED5AEAFE9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5736771"/>
            <a:ext cx="3258675" cy="5259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Ooko Emmanuel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41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661748-1217-456D-867B-B309C3317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95"/>
            <a:ext cx="12192000" cy="68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6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25B271-4921-4824-9283-530B70E3C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67" y="643466"/>
            <a:ext cx="1017546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9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381D4-E219-48CF-823A-AB9086EE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Why inheritance?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4317-24D1-4452-8E38-03436C0E0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GB" sz="2400" b="1">
                <a:solidFill>
                  <a:srgbClr val="000000"/>
                </a:solidFill>
              </a:rPr>
              <a:t>Pillars of OOP</a:t>
            </a:r>
          </a:p>
          <a:p>
            <a:pPr marL="514350" indent="-514350">
              <a:buFont typeface="+mj-lt"/>
              <a:buAutoNum type="alphaLcPeriod"/>
            </a:pPr>
            <a:r>
              <a:rPr lang="en-GB" sz="2400">
                <a:solidFill>
                  <a:srgbClr val="000000"/>
                </a:solidFill>
              </a:rPr>
              <a:t> Inheritance</a:t>
            </a:r>
          </a:p>
          <a:p>
            <a:pPr marL="514350" indent="-514350">
              <a:buFont typeface="+mj-lt"/>
              <a:buAutoNum type="alphaLcPeriod"/>
            </a:pPr>
            <a:r>
              <a:rPr lang="en-GB" sz="2400">
                <a:solidFill>
                  <a:srgbClr val="000000"/>
                </a:solidFill>
              </a:rPr>
              <a:t>Encapsulation</a:t>
            </a:r>
          </a:p>
          <a:p>
            <a:pPr marL="514350" indent="-514350">
              <a:buFont typeface="+mj-lt"/>
              <a:buAutoNum type="alphaLcPeriod"/>
            </a:pPr>
            <a:r>
              <a:rPr lang="en-GB" sz="2400">
                <a:solidFill>
                  <a:srgbClr val="000000"/>
                </a:solidFill>
              </a:rPr>
              <a:t>Abstraction</a:t>
            </a:r>
          </a:p>
          <a:p>
            <a:pPr marL="514350" indent="-514350">
              <a:buFont typeface="+mj-lt"/>
              <a:buAutoNum type="alphaLcPeriod"/>
            </a:pPr>
            <a:r>
              <a:rPr lang="en-GB" sz="2400">
                <a:solidFill>
                  <a:srgbClr val="000000"/>
                </a:solidFill>
              </a:rPr>
              <a:t>Polymorphism</a:t>
            </a:r>
          </a:p>
          <a:p>
            <a:pPr marL="514350" indent="-514350">
              <a:buFont typeface="+mj-lt"/>
              <a:buAutoNum type="alphaLcPeriod"/>
            </a:pPr>
            <a:endParaRPr lang="en-GB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400" b="1">
                <a:solidFill>
                  <a:srgbClr val="000000"/>
                </a:solidFill>
              </a:rPr>
              <a:t>Primary pillar of OOP.</a:t>
            </a:r>
          </a:p>
          <a:p>
            <a:pPr marL="0" indent="0">
              <a:buNone/>
            </a:pPr>
            <a:r>
              <a:rPr lang="en-GB" sz="2400" b="1">
                <a:solidFill>
                  <a:srgbClr val="000000"/>
                </a:solidFill>
              </a:rPr>
              <a:t>Allows code reuse.</a:t>
            </a:r>
          </a:p>
          <a:p>
            <a:pPr marL="0" indent="0">
              <a:buNone/>
            </a:pPr>
            <a:r>
              <a:rPr lang="en-GB" sz="2400" b="1">
                <a:solidFill>
                  <a:srgbClr val="000000"/>
                </a:solidFill>
              </a:rPr>
              <a:t>Code reuse saves on time and reduces errors.</a:t>
            </a:r>
          </a:p>
          <a:p>
            <a:pPr marL="0" indent="0">
              <a:buNone/>
            </a:pPr>
            <a:endParaRPr lang="en-GB" sz="2400">
              <a:solidFill>
                <a:srgbClr val="000000"/>
              </a:solidFill>
            </a:endParaRPr>
          </a:p>
          <a:p>
            <a:endParaRPr lang="en-GB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75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936A9B-ACD6-41E9-B2B4-BB559A9C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0724"/>
            <a:ext cx="10905066" cy="44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6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986623-6258-4E64-897F-784740BB2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19" y="643466"/>
            <a:ext cx="716536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2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592544-2F29-49DF-9FF7-70C156D6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96" y="643466"/>
            <a:ext cx="675280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8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CCA645-52CF-4115-93D3-9AE6BE6BD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1" r="1" b="2685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7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Widescreen</PresentationFormat>
  <Paragraphs>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Inheritance </vt:lpstr>
      <vt:lpstr>PowerPoint Presentation</vt:lpstr>
      <vt:lpstr>PowerPoint Presentation</vt:lpstr>
      <vt:lpstr>PowerPoint Presentation</vt:lpstr>
      <vt:lpstr>Why inheritance?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Constructors and the Keyword "base" – Example</vt:lpstr>
      <vt:lpstr>PowerPoint Presentation</vt:lpstr>
      <vt:lpstr>Access Modifiers of Class Members and Inheritance </vt:lpstr>
      <vt:lpstr>PowerPoint Presentation</vt:lpstr>
      <vt:lpstr>And this is how the class Lion looks like</vt:lpstr>
      <vt:lpstr>PowerPoint Presentation</vt:lpstr>
      <vt:lpstr>Exception Handling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</dc:title>
  <dc:creator>Ooko Emmanuel</dc:creator>
  <cp:lastModifiedBy>Ooko Emmanuel</cp:lastModifiedBy>
  <cp:revision>4</cp:revision>
  <dcterms:created xsi:type="dcterms:W3CDTF">2019-03-01T15:22:27Z</dcterms:created>
  <dcterms:modified xsi:type="dcterms:W3CDTF">2019-03-01T16:24:03Z</dcterms:modified>
</cp:coreProperties>
</file>