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5C05-BB8D-426E-B58D-C30838BB3A9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BEC2A-4543-45B0-B62A-4735CB59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1197735"/>
            <a:ext cx="4958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Aurelia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One-on-one, Email and Phone Consultations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 Mood board/Ideation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Venue </a:t>
            </a:r>
            <a:r>
              <a:rPr lang="en-US" dirty="0" err="1" smtClean="0"/>
              <a:t>Recee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Financial Budgeting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Event Branding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Concept Development &amp; Event Orchestration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Vendor Management &amp; agreements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Venue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Keepsakes sourcing, purchase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AsoEbi</a:t>
            </a:r>
            <a:r>
              <a:rPr lang="en-US" dirty="0" smtClean="0"/>
              <a:t> sourcing, purchase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Guest Experience Management (pre, during and post event)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 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Onsite Coordination For One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Event ‘Thank You’ and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Event vendors follow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8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1197735"/>
            <a:ext cx="49583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Jasper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One-on-one, Email and Phone Consultations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 Mood board/Ideation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Venue </a:t>
            </a:r>
            <a:r>
              <a:rPr lang="en-US" dirty="0" err="1" smtClean="0"/>
              <a:t>Recee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Financial </a:t>
            </a:r>
            <a:r>
              <a:rPr lang="en-US" dirty="0" smtClean="0"/>
              <a:t>Budgeting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Event Branding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Concept Development &amp; Event Orchestration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Vendor Management &amp; agreements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Venue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Guest Experience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 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Onsite Coordination For One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Event ‘Thank You’ and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Event vendors follow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0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1197735"/>
            <a:ext cx="4958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On-The-Day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One-on-one, Email and Phone Consultations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Venue </a:t>
            </a:r>
            <a:r>
              <a:rPr lang="en-US" dirty="0" err="1" smtClean="0"/>
              <a:t>Recee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Vendor Management On-The-Day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Venue Management On-The-Day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Guest Experience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 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Onsite Coordination For One day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1197735"/>
            <a:ext cx="49583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Brethren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One-on-one, Email and Phone Consultations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 Orchestration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Vendor Management &amp; agreements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Venue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Guest Experience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 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Onsite Coordination For One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Event vendors follow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GoldinWood</dc:creator>
  <cp:lastModifiedBy>GoldinWood</cp:lastModifiedBy>
  <cp:revision>17</cp:revision>
  <dcterms:created xsi:type="dcterms:W3CDTF">2021-05-19T17:48:17Z</dcterms:created>
  <dcterms:modified xsi:type="dcterms:W3CDTF">2021-06-07T19:36:19Z</dcterms:modified>
</cp:coreProperties>
</file>