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7559675" cy="106918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9B0F"/>
    <a:srgbClr val="F09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22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0799-B2CA-4C04-A6FA-07EBB3C6D745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9D7B-09CC-42AA-B7C8-B66C1B29E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57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0799-B2CA-4C04-A6FA-07EBB3C6D745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9D7B-09CC-42AA-B7C8-B66C1B29E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78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0799-B2CA-4C04-A6FA-07EBB3C6D745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9D7B-09CC-42AA-B7C8-B66C1B29E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92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0799-B2CA-4C04-A6FA-07EBB3C6D745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9D7B-09CC-42AA-B7C8-B66C1B29E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88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0799-B2CA-4C04-A6FA-07EBB3C6D745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9D7B-09CC-42AA-B7C8-B66C1B29E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60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0799-B2CA-4C04-A6FA-07EBB3C6D745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9D7B-09CC-42AA-B7C8-B66C1B29E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28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0799-B2CA-4C04-A6FA-07EBB3C6D745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9D7B-09CC-42AA-B7C8-B66C1B29E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46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0799-B2CA-4C04-A6FA-07EBB3C6D745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9D7B-09CC-42AA-B7C8-B66C1B29E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82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0799-B2CA-4C04-A6FA-07EBB3C6D745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9D7B-09CC-42AA-B7C8-B66C1B29E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7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0799-B2CA-4C04-A6FA-07EBB3C6D745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9D7B-09CC-42AA-B7C8-B66C1B29E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60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0799-B2CA-4C04-A6FA-07EBB3C6D745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9D7B-09CC-42AA-B7C8-B66C1B29E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7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2000"/>
            <a:lum/>
          </a:blip>
          <a:srcRect/>
          <a:stretch>
            <a:fillRect l="-21000" t="9000" r="-21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90799-B2CA-4C04-A6FA-07EBB3C6D745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59D7B-09CC-42AA-B7C8-B66C1B29E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27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22432"/>
            <a:ext cx="7559675" cy="10001740"/>
            <a:chOff x="0" y="322432"/>
            <a:chExt cx="7559675" cy="100017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77" t="61116" r="22955" b="27117"/>
            <a:stretch/>
          </p:blipFill>
          <p:spPr>
            <a:xfrm>
              <a:off x="0" y="322432"/>
              <a:ext cx="7559675" cy="163001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6487" y="1894141"/>
              <a:ext cx="2528047" cy="369332"/>
            </a:xfrm>
            <a:prstGeom prst="rect">
              <a:avLst/>
            </a:prstGeom>
            <a:solidFill>
              <a:srgbClr val="EF9B0F"/>
            </a:solidFill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latin typeface="+mj-lt"/>
                </a:rPr>
                <a:t>Client </a:t>
              </a:r>
              <a:r>
                <a:rPr lang="en-GB" b="1" dirty="0" err="1" smtClean="0">
                  <a:latin typeface="+mj-lt"/>
                </a:rPr>
                <a:t>Biodata</a:t>
              </a:r>
              <a:r>
                <a:rPr lang="en-GB" b="1" dirty="0" smtClean="0">
                  <a:latin typeface="+mj-lt"/>
                </a:rPr>
                <a:t> (Wedding)</a:t>
              </a:r>
              <a:endParaRPr lang="en-GB" b="1" dirty="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853" y="2789261"/>
              <a:ext cx="64187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KINDLY FILL THIS FORM TO GIVE US BASIC INFORMATION ABOUT YOU (TICK WHERE NECESSARY) </a:t>
              </a:r>
              <a:endParaRPr lang="en-GB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3853" y="3194655"/>
              <a:ext cx="742511" cy="369332"/>
            </a:xfrm>
            <a:prstGeom prst="rect">
              <a:avLst/>
            </a:prstGeom>
            <a:solidFill>
              <a:srgbClr val="EF9B0F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Bride:</a:t>
              </a:r>
              <a:endParaRPr lang="en-GB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6277" y="3194655"/>
              <a:ext cx="897490" cy="369332"/>
            </a:xfrm>
            <a:prstGeom prst="rect">
              <a:avLst/>
            </a:prstGeom>
            <a:solidFill>
              <a:srgbClr val="EF9B0F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Groom:</a:t>
              </a:r>
              <a:endParaRPr lang="en-GB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9121" y="2353662"/>
              <a:ext cx="5939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Name of Client:</a:t>
              </a:r>
              <a:endParaRPr lang="en-GB" dirty="0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1646395" y="2616617"/>
              <a:ext cx="44760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85"/>
            <p:cNvSpPr/>
            <p:nvPr/>
          </p:nvSpPr>
          <p:spPr>
            <a:xfrm>
              <a:off x="5025458" y="7437741"/>
              <a:ext cx="242047" cy="1434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816277" y="3583865"/>
              <a:ext cx="3609190" cy="6740307"/>
              <a:chOff x="3816277" y="3583865"/>
              <a:chExt cx="3609190" cy="6740307"/>
            </a:xfrm>
          </p:grpSpPr>
          <p:sp>
            <p:nvSpPr>
              <p:cNvPr id="168" name="TextBox 167"/>
              <p:cNvSpPr txBox="1"/>
              <p:nvPr/>
            </p:nvSpPr>
            <p:spPr>
              <a:xfrm>
                <a:off x="3816277" y="3583865"/>
                <a:ext cx="3609190" cy="67403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 smtClean="0"/>
                  <a:t>Name: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 smtClean="0"/>
                  <a:t>Email &amp; IG Handle: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 smtClean="0"/>
                  <a:t>Occupation: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 smtClean="0"/>
                  <a:t>Religion: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 smtClean="0"/>
                  <a:t>State of Origin: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 smtClean="0"/>
                  <a:t>LGA: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 smtClean="0"/>
                  <a:t>Age:</a:t>
                </a:r>
              </a:p>
              <a:p>
                <a:pPr>
                  <a:lnSpc>
                    <a:spcPct val="200000"/>
                  </a:lnSpc>
                </a:pPr>
                <a:r>
                  <a:rPr lang="en-GB" sz="1200" dirty="0"/>
                  <a:t> </a:t>
                </a:r>
                <a:r>
                  <a:rPr lang="en-GB" sz="1200" dirty="0" smtClean="0"/>
                  <a:t>       a) </a:t>
                </a:r>
                <a:r>
                  <a:rPr lang="en-GB" sz="1200" dirty="0" smtClean="0"/>
                  <a:t>18-24 </a:t>
                </a:r>
                <a:endParaRPr lang="en-GB" sz="1200" dirty="0" smtClean="0"/>
              </a:p>
              <a:p>
                <a:pPr>
                  <a:lnSpc>
                    <a:spcPct val="200000"/>
                  </a:lnSpc>
                </a:pPr>
                <a:r>
                  <a:rPr lang="en-GB" sz="1200" dirty="0"/>
                  <a:t> </a:t>
                </a:r>
                <a:r>
                  <a:rPr lang="en-GB" sz="1200" dirty="0" smtClean="0"/>
                  <a:t>       b) 25-35</a:t>
                </a:r>
              </a:p>
              <a:p>
                <a:pPr>
                  <a:lnSpc>
                    <a:spcPct val="200000"/>
                  </a:lnSpc>
                </a:pPr>
                <a:r>
                  <a:rPr lang="en-GB" sz="1200" dirty="0"/>
                  <a:t> </a:t>
                </a:r>
                <a:r>
                  <a:rPr lang="en-GB" sz="1200" dirty="0" smtClean="0"/>
                  <a:t>       c) </a:t>
                </a:r>
                <a:r>
                  <a:rPr lang="en-GB" sz="1200" dirty="0" smtClean="0"/>
                  <a:t>36-45</a:t>
                </a:r>
              </a:p>
              <a:p>
                <a:pPr>
                  <a:lnSpc>
                    <a:spcPct val="200000"/>
                  </a:lnSpc>
                </a:pPr>
                <a:r>
                  <a:rPr lang="en-GB" sz="1200" dirty="0" smtClean="0"/>
                  <a:t>        </a:t>
                </a:r>
                <a:r>
                  <a:rPr lang="en-GB" sz="1200" dirty="0" smtClean="0"/>
                  <a:t>d) Above 45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 smtClean="0"/>
                  <a:t>Type of Family:</a:t>
                </a:r>
              </a:p>
              <a:p>
                <a:pPr>
                  <a:lnSpc>
                    <a:spcPct val="200000"/>
                  </a:lnSpc>
                </a:pPr>
                <a:r>
                  <a:rPr lang="en-GB" sz="1200" dirty="0"/>
                  <a:t> </a:t>
                </a:r>
                <a:r>
                  <a:rPr lang="en-GB" sz="1200" dirty="0" smtClean="0"/>
                  <a:t>       Extended/Nuclear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 smtClean="0"/>
                  <a:t>Your Favourite Colour: 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 smtClean="0"/>
                  <a:t>Other Secondary Colour: 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 smtClean="0"/>
                  <a:t>Hobbies: 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 smtClean="0"/>
                  <a:t>Likes/Dislikes: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 smtClean="0"/>
                  <a:t>Anxieties:</a:t>
                </a:r>
                <a:endParaRPr lang="en-GB" sz="1200" dirty="0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4497270" y="3875671"/>
                <a:ext cx="2672141" cy="6222670"/>
                <a:chOff x="4497270" y="3875671"/>
                <a:chExt cx="2672141" cy="6222670"/>
              </a:xfrm>
            </p:grpSpPr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5593977" y="8617216"/>
                  <a:ext cx="156882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5743689" y="8984769"/>
                  <a:ext cx="14191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59766" y="9352322"/>
                  <a:ext cx="240303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5080300" y="9719875"/>
                  <a:ext cx="20825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805818" y="10098341"/>
                  <a:ext cx="235698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5301061" y="8269541"/>
                  <a:ext cx="186173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4497270" y="5718534"/>
                  <a:ext cx="266552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5146482" y="5350981"/>
                  <a:ext cx="20163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59766" y="4974463"/>
                  <a:ext cx="240303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967266" y="4606910"/>
                  <a:ext cx="219553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636195" y="3875671"/>
                  <a:ext cx="252660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5348819" y="4239357"/>
                  <a:ext cx="182059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Rectangle 187"/>
                <p:cNvSpPr/>
                <p:nvPr/>
              </p:nvSpPr>
              <p:spPr>
                <a:xfrm>
                  <a:off x="5031771" y="6694575"/>
                  <a:ext cx="242047" cy="1434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>
                <a:xfrm>
                  <a:off x="5025457" y="7066574"/>
                  <a:ext cx="242047" cy="1434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0" name="Rectangle 189"/>
                <p:cNvSpPr/>
                <p:nvPr/>
              </p:nvSpPr>
              <p:spPr>
                <a:xfrm>
                  <a:off x="5025456" y="6380388"/>
                  <a:ext cx="242047" cy="1434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208" name="Group 207"/>
            <p:cNvGrpSpPr/>
            <p:nvPr/>
          </p:nvGrpSpPr>
          <p:grpSpPr>
            <a:xfrm>
              <a:off x="118999" y="3583865"/>
              <a:ext cx="3609190" cy="6740307"/>
              <a:chOff x="3816277" y="3583865"/>
              <a:chExt cx="3609190" cy="6740307"/>
            </a:xfrm>
          </p:grpSpPr>
          <p:sp>
            <p:nvSpPr>
              <p:cNvPr id="209" name="TextBox 208"/>
              <p:cNvSpPr txBox="1"/>
              <p:nvPr/>
            </p:nvSpPr>
            <p:spPr>
              <a:xfrm>
                <a:off x="3816277" y="3583865"/>
                <a:ext cx="3609190" cy="67403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 smtClean="0"/>
                  <a:t>Name: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 smtClean="0"/>
                  <a:t>Email &amp; IG Handle: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 smtClean="0"/>
                  <a:t>Occupation: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 smtClean="0"/>
                  <a:t>Religion: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 smtClean="0"/>
                  <a:t>State of Origin: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 smtClean="0"/>
                  <a:t>LGA: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 smtClean="0"/>
                  <a:t>Age:</a:t>
                </a:r>
              </a:p>
              <a:p>
                <a:pPr>
                  <a:lnSpc>
                    <a:spcPct val="200000"/>
                  </a:lnSpc>
                </a:pPr>
                <a:r>
                  <a:rPr lang="en-GB" sz="1200" dirty="0"/>
                  <a:t> </a:t>
                </a:r>
                <a:r>
                  <a:rPr lang="en-GB" sz="1200" dirty="0" smtClean="0"/>
                  <a:t>       a) </a:t>
                </a:r>
                <a:r>
                  <a:rPr lang="en-GB" sz="1200" dirty="0" smtClean="0"/>
                  <a:t>18-24 </a:t>
                </a:r>
                <a:endParaRPr lang="en-GB" sz="1200" dirty="0" smtClean="0"/>
              </a:p>
              <a:p>
                <a:pPr>
                  <a:lnSpc>
                    <a:spcPct val="200000"/>
                  </a:lnSpc>
                </a:pPr>
                <a:r>
                  <a:rPr lang="en-GB" sz="1200" dirty="0"/>
                  <a:t> </a:t>
                </a:r>
                <a:r>
                  <a:rPr lang="en-GB" sz="1200" dirty="0" smtClean="0"/>
                  <a:t>       b) 25-35</a:t>
                </a:r>
              </a:p>
              <a:p>
                <a:pPr>
                  <a:lnSpc>
                    <a:spcPct val="200000"/>
                  </a:lnSpc>
                </a:pPr>
                <a:r>
                  <a:rPr lang="en-GB" sz="1200" dirty="0"/>
                  <a:t> </a:t>
                </a:r>
                <a:r>
                  <a:rPr lang="en-GB" sz="1200" dirty="0" smtClean="0"/>
                  <a:t>       c) </a:t>
                </a:r>
                <a:r>
                  <a:rPr lang="en-GB" sz="1200" dirty="0" smtClean="0"/>
                  <a:t>36-45</a:t>
                </a:r>
              </a:p>
              <a:p>
                <a:pPr>
                  <a:lnSpc>
                    <a:spcPct val="200000"/>
                  </a:lnSpc>
                </a:pPr>
                <a:r>
                  <a:rPr lang="en-GB" sz="1200" dirty="0" smtClean="0"/>
                  <a:t>        </a:t>
                </a:r>
                <a:r>
                  <a:rPr lang="en-GB" sz="1200" dirty="0" smtClean="0"/>
                  <a:t>d) Above 45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 smtClean="0"/>
                  <a:t>Type of Family:</a:t>
                </a:r>
              </a:p>
              <a:p>
                <a:pPr>
                  <a:lnSpc>
                    <a:spcPct val="200000"/>
                  </a:lnSpc>
                </a:pPr>
                <a:r>
                  <a:rPr lang="en-GB" sz="1200" dirty="0"/>
                  <a:t> </a:t>
                </a:r>
                <a:r>
                  <a:rPr lang="en-GB" sz="1200" dirty="0" smtClean="0"/>
                  <a:t>       Extended/Nuclear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 smtClean="0"/>
                  <a:t>Your Favourite Colour: 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 smtClean="0"/>
                  <a:t>Other Secondary Colour: 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 smtClean="0"/>
                  <a:t>Hobbies: 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 smtClean="0"/>
                  <a:t>Likes/Dislikes: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 smtClean="0"/>
                  <a:t>Anxieties:</a:t>
                </a:r>
                <a:endParaRPr lang="en-GB" sz="1200" dirty="0"/>
              </a:p>
            </p:txBody>
          </p:sp>
          <p:grpSp>
            <p:nvGrpSpPr>
              <p:cNvPr id="210" name="Group 209"/>
              <p:cNvGrpSpPr/>
              <p:nvPr/>
            </p:nvGrpSpPr>
            <p:grpSpPr>
              <a:xfrm>
                <a:off x="4497270" y="3875671"/>
                <a:ext cx="2672141" cy="6222670"/>
                <a:chOff x="4497270" y="3875671"/>
                <a:chExt cx="2672141" cy="6222670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5593977" y="8617216"/>
                  <a:ext cx="156882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5743689" y="8984769"/>
                  <a:ext cx="14191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4759766" y="9352322"/>
                  <a:ext cx="240303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5080300" y="9719875"/>
                  <a:ext cx="20825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4805818" y="10098341"/>
                  <a:ext cx="235698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5301061" y="8269541"/>
                  <a:ext cx="186173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497270" y="5718534"/>
                  <a:ext cx="266552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5146482" y="5350981"/>
                  <a:ext cx="201631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4759766" y="4974463"/>
                  <a:ext cx="240303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4967266" y="4606910"/>
                  <a:ext cx="219553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4636195" y="3875671"/>
                  <a:ext cx="252660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5348819" y="4239357"/>
                  <a:ext cx="182059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3" name="Rectangle 222"/>
                <p:cNvSpPr/>
                <p:nvPr/>
              </p:nvSpPr>
              <p:spPr>
                <a:xfrm>
                  <a:off x="5031771" y="6694575"/>
                  <a:ext cx="242047" cy="1434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5025457" y="7066574"/>
                  <a:ext cx="242047" cy="1434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5" name="Rectangle 224"/>
                <p:cNvSpPr/>
                <p:nvPr/>
              </p:nvSpPr>
              <p:spPr>
                <a:xfrm>
                  <a:off x="5025456" y="6380388"/>
                  <a:ext cx="242047" cy="1434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226" name="Rectangle 225"/>
            <p:cNvSpPr/>
            <p:nvPr/>
          </p:nvSpPr>
          <p:spPr>
            <a:xfrm>
              <a:off x="1328178" y="7437741"/>
              <a:ext cx="242047" cy="1434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5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976" y="313756"/>
            <a:ext cx="1604683" cy="369332"/>
          </a:xfrm>
          <a:prstGeom prst="rect">
            <a:avLst/>
          </a:prstGeom>
          <a:solidFill>
            <a:srgbClr val="EF9B0F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General: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59976" y="683088"/>
            <a:ext cx="7019365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200" dirty="0" smtClean="0"/>
              <a:t>Proposed Wedding Date:		                          </a:t>
            </a:r>
          </a:p>
          <a:p>
            <a:pPr>
              <a:lnSpc>
                <a:spcPct val="200000"/>
              </a:lnSpc>
            </a:pPr>
            <a:r>
              <a:rPr lang="en-GB" sz="1200" dirty="0"/>
              <a:t> </a:t>
            </a:r>
            <a:r>
              <a:rPr lang="en-GB" sz="1200" dirty="0" smtClean="0"/>
              <a:t>         Engagement:                       </a:t>
            </a:r>
          </a:p>
          <a:p>
            <a:pPr>
              <a:lnSpc>
                <a:spcPct val="200000"/>
              </a:lnSpc>
            </a:pPr>
            <a:r>
              <a:rPr lang="en-GB" sz="1200" dirty="0"/>
              <a:t> </a:t>
            </a:r>
            <a:r>
              <a:rPr lang="en-GB" sz="1200" dirty="0" smtClean="0"/>
              <a:t>         Wedding: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200" dirty="0" smtClean="0"/>
              <a:t>City of Wedding and Engagement: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200" dirty="0" smtClean="0"/>
              <a:t>Number of Guests: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200" dirty="0" smtClean="0"/>
              <a:t>Wedding Budget:</a:t>
            </a:r>
          </a:p>
          <a:p>
            <a:pPr>
              <a:lnSpc>
                <a:spcPct val="200000"/>
              </a:lnSpc>
            </a:pPr>
            <a:r>
              <a:rPr lang="en-GB" sz="1200" dirty="0"/>
              <a:t> </a:t>
            </a:r>
            <a:r>
              <a:rPr lang="en-GB" sz="1200" dirty="0" smtClean="0"/>
              <a:t>         a)  2million – 4million               b)  5million – 7million                c)   8million – 10million</a:t>
            </a:r>
          </a:p>
          <a:p>
            <a:pPr>
              <a:lnSpc>
                <a:spcPct val="200000"/>
              </a:lnSpc>
            </a:pPr>
            <a:r>
              <a:rPr lang="en-GB" sz="1200" dirty="0"/>
              <a:t> </a:t>
            </a:r>
            <a:r>
              <a:rPr lang="en-GB" sz="1200" dirty="0" smtClean="0"/>
              <a:t>         d)  Above 10million                   e) Unsure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200" dirty="0" smtClean="0"/>
              <a:t>What theme do you fantasize for your wedding: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200" dirty="0" smtClean="0"/>
              <a:t>What inspires you:</a:t>
            </a:r>
          </a:p>
          <a:p>
            <a:pPr>
              <a:lnSpc>
                <a:spcPct val="200000"/>
              </a:lnSpc>
            </a:pPr>
            <a:endParaRPr lang="en-GB" sz="1200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200" dirty="0" smtClean="0"/>
              <a:t>Select two words that describes your expectation</a:t>
            </a:r>
          </a:p>
          <a:p>
            <a:pPr>
              <a:lnSpc>
                <a:spcPct val="200000"/>
              </a:lnSpc>
            </a:pPr>
            <a:r>
              <a:rPr lang="en-GB" sz="1200" dirty="0" smtClean="0"/>
              <a:t>          a)  Magical</a:t>
            </a:r>
          </a:p>
          <a:p>
            <a:pPr>
              <a:lnSpc>
                <a:spcPct val="200000"/>
              </a:lnSpc>
            </a:pPr>
            <a:r>
              <a:rPr lang="en-GB" sz="1200" dirty="0"/>
              <a:t> </a:t>
            </a:r>
            <a:r>
              <a:rPr lang="en-GB" sz="1200" dirty="0" smtClean="0"/>
              <a:t>         b)  Classy</a:t>
            </a:r>
          </a:p>
          <a:p>
            <a:pPr>
              <a:lnSpc>
                <a:spcPct val="200000"/>
              </a:lnSpc>
            </a:pPr>
            <a:r>
              <a:rPr lang="en-GB" sz="1200" dirty="0"/>
              <a:t> </a:t>
            </a:r>
            <a:r>
              <a:rPr lang="en-GB" sz="1200" dirty="0" smtClean="0"/>
              <a:t>         c)  Unique </a:t>
            </a:r>
          </a:p>
          <a:p>
            <a:pPr>
              <a:lnSpc>
                <a:spcPct val="200000"/>
              </a:lnSpc>
            </a:pPr>
            <a:r>
              <a:rPr lang="en-GB" sz="1200" dirty="0"/>
              <a:t> </a:t>
            </a:r>
            <a:r>
              <a:rPr lang="en-GB" sz="1200" dirty="0" smtClean="0"/>
              <a:t>         d)  Mind-blowing</a:t>
            </a:r>
          </a:p>
          <a:p>
            <a:pPr>
              <a:lnSpc>
                <a:spcPct val="200000"/>
              </a:lnSpc>
            </a:pPr>
            <a:r>
              <a:rPr lang="en-GB" sz="1200" dirty="0"/>
              <a:t> </a:t>
            </a:r>
            <a:r>
              <a:rPr lang="en-GB" sz="1200" dirty="0" smtClean="0"/>
              <a:t>         e)  Sophisticated</a:t>
            </a:r>
          </a:p>
          <a:p>
            <a:pPr>
              <a:lnSpc>
                <a:spcPct val="200000"/>
              </a:lnSpc>
            </a:pPr>
            <a:r>
              <a:rPr lang="en-GB" sz="1200" dirty="0"/>
              <a:t> </a:t>
            </a:r>
            <a:r>
              <a:rPr lang="en-GB" sz="1200" dirty="0" smtClean="0"/>
              <a:t>         f)   Trending</a:t>
            </a:r>
          </a:p>
          <a:p>
            <a:pPr>
              <a:lnSpc>
                <a:spcPct val="200000"/>
              </a:lnSpc>
            </a:pPr>
            <a:r>
              <a:rPr lang="en-GB" sz="1200" dirty="0"/>
              <a:t> </a:t>
            </a:r>
            <a:r>
              <a:rPr lang="en-GB" sz="1200" dirty="0" smtClean="0"/>
              <a:t>         g)  Intimate</a:t>
            </a:r>
          </a:p>
          <a:p>
            <a:pPr>
              <a:lnSpc>
                <a:spcPct val="200000"/>
              </a:lnSpc>
            </a:pPr>
            <a:r>
              <a:rPr lang="en-GB" sz="1200" dirty="0"/>
              <a:t> </a:t>
            </a:r>
            <a:r>
              <a:rPr lang="en-GB" sz="1200" dirty="0" smtClean="0"/>
              <a:t>         h)  Simple</a:t>
            </a:r>
          </a:p>
          <a:p>
            <a:pPr>
              <a:lnSpc>
                <a:spcPct val="200000"/>
              </a:lnSpc>
            </a:pPr>
            <a:r>
              <a:rPr lang="en-GB" sz="1200" dirty="0"/>
              <a:t> </a:t>
            </a:r>
            <a:r>
              <a:rPr lang="en-GB" sz="1200" dirty="0" smtClean="0"/>
              <a:t>        </a:t>
            </a:r>
            <a:r>
              <a:rPr lang="en-GB" sz="1200" dirty="0"/>
              <a:t> </a:t>
            </a:r>
            <a:r>
              <a:rPr lang="en-GB" sz="1200" dirty="0" smtClean="0"/>
              <a:t>I)   Magnificent</a:t>
            </a:r>
          </a:p>
          <a:p>
            <a:pPr>
              <a:lnSpc>
                <a:spcPct val="200000"/>
              </a:lnSpc>
            </a:pPr>
            <a:r>
              <a:rPr lang="en-GB" sz="1200" dirty="0"/>
              <a:t> </a:t>
            </a:r>
            <a:r>
              <a:rPr lang="en-GB" sz="1200" dirty="0" smtClean="0"/>
              <a:t>         j)   Exhilarating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200" dirty="0" smtClean="0"/>
              <a:t>How involved are your parents</a:t>
            </a:r>
          </a:p>
          <a:p>
            <a:pPr>
              <a:lnSpc>
                <a:spcPct val="200000"/>
              </a:lnSpc>
            </a:pPr>
            <a:r>
              <a:rPr lang="en-GB" sz="1200" dirty="0"/>
              <a:t> </a:t>
            </a:r>
            <a:r>
              <a:rPr lang="en-GB" sz="1200" dirty="0" smtClean="0"/>
              <a:t>         a)  Very involved               b)  Same involvement as couple               c)  </a:t>
            </a:r>
            <a:r>
              <a:rPr lang="en-GB" sz="1200" dirty="0"/>
              <a:t>L</a:t>
            </a:r>
            <a:r>
              <a:rPr lang="en-GB" sz="1200" dirty="0" smtClean="0"/>
              <a:t>ess involved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200" dirty="0" smtClean="0"/>
              <a:t>Mode of Invitation</a:t>
            </a:r>
          </a:p>
          <a:p>
            <a:pPr>
              <a:lnSpc>
                <a:spcPct val="200000"/>
              </a:lnSpc>
            </a:pPr>
            <a:r>
              <a:rPr lang="en-GB" sz="1200" dirty="0" smtClean="0"/>
              <a:t>          a)  Strictly by Invitation               b)  Access through IV/familiarity               c)  Free entry</a:t>
            </a:r>
          </a:p>
          <a:p>
            <a:pPr>
              <a:lnSpc>
                <a:spcPct val="200000"/>
              </a:lnSpc>
            </a:pPr>
            <a:r>
              <a:rPr lang="en-GB" sz="1200" dirty="0"/>
              <a:t> </a:t>
            </a:r>
            <a:r>
              <a:rPr lang="en-GB" sz="1200" dirty="0" smtClean="0"/>
              <a:t>        </a:t>
            </a:r>
            <a:endParaRPr lang="en-GB" sz="1200" dirty="0"/>
          </a:p>
        </p:txBody>
      </p:sp>
      <p:sp>
        <p:nvSpPr>
          <p:cNvPr id="4" name="Rectangle 3"/>
          <p:cNvSpPr/>
          <p:nvPr/>
        </p:nvSpPr>
        <p:spPr>
          <a:xfrm>
            <a:off x="2111188" y="3060833"/>
            <a:ext cx="242047" cy="143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75842" y="3060833"/>
            <a:ext cx="242047" cy="143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11187" y="3430165"/>
            <a:ext cx="242047" cy="143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22811" y="3434034"/>
            <a:ext cx="242047" cy="143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79455" y="3060833"/>
            <a:ext cx="242047" cy="143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75725" y="9292934"/>
            <a:ext cx="242047" cy="143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64657" y="5250000"/>
            <a:ext cx="242047" cy="143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64657" y="5619332"/>
            <a:ext cx="242047" cy="143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64657" y="5988664"/>
            <a:ext cx="242047" cy="143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64657" y="6357996"/>
            <a:ext cx="242047" cy="143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64655" y="6727328"/>
            <a:ext cx="242047" cy="143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64655" y="7096660"/>
            <a:ext cx="242047" cy="143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64654" y="7465992"/>
            <a:ext cx="242047" cy="143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64653" y="7835324"/>
            <a:ext cx="242047" cy="143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64653" y="8207818"/>
            <a:ext cx="242047" cy="143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64653" y="8577150"/>
            <a:ext cx="242047" cy="143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70234" y="9292934"/>
            <a:ext cx="242047" cy="143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93428" y="9292934"/>
            <a:ext cx="242047" cy="143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173942" y="10008581"/>
            <a:ext cx="242047" cy="143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24259" y="10008581"/>
            <a:ext cx="242047" cy="143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93018" y="10008581"/>
            <a:ext cx="242047" cy="143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864653" y="2465295"/>
            <a:ext cx="25266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64653" y="4294094"/>
            <a:ext cx="43337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96206" y="4625788"/>
            <a:ext cx="55252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671763" y="3917577"/>
            <a:ext cx="25266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520958" y="1371600"/>
            <a:ext cx="25266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01323" y="1721224"/>
            <a:ext cx="2746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29801" y="2088776"/>
            <a:ext cx="336856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89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</TotalTime>
  <Words>147</Words>
  <Application>Microsoft Office PowerPoint</Application>
  <PresentationFormat>Custom</PresentationFormat>
  <Paragraphs>69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Kofoworola Olabalu</dc:creator>
  <cp:lastModifiedBy>Kofoworola Olabalu</cp:lastModifiedBy>
  <cp:revision>32</cp:revision>
  <dcterms:created xsi:type="dcterms:W3CDTF">2018-09-19T13:09:46Z</dcterms:created>
  <dcterms:modified xsi:type="dcterms:W3CDTF">2018-09-26T19:26:14Z</dcterms:modified>
</cp:coreProperties>
</file>