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6AAC-3D82-43D3-B360-CBF2B866F27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692-4D6E-4FC8-83FB-4075DC2A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6AAC-3D82-43D3-B360-CBF2B866F27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692-4D6E-4FC8-83FB-4075DC2A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6AAC-3D82-43D3-B360-CBF2B866F27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692-4D6E-4FC8-83FB-4075DC2A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9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6AAC-3D82-43D3-B360-CBF2B866F27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692-4D6E-4FC8-83FB-4075DC2A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6AAC-3D82-43D3-B360-CBF2B866F27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692-4D6E-4FC8-83FB-4075DC2A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6AAC-3D82-43D3-B360-CBF2B866F27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692-4D6E-4FC8-83FB-4075DC2A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6AAC-3D82-43D3-B360-CBF2B866F27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692-4D6E-4FC8-83FB-4075DC2A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6AAC-3D82-43D3-B360-CBF2B866F27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692-4D6E-4FC8-83FB-4075DC2A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6AAC-3D82-43D3-B360-CBF2B866F27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692-4D6E-4FC8-83FB-4075DC2A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6AAC-3D82-43D3-B360-CBF2B866F27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692-4D6E-4FC8-83FB-4075DC2A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6AAC-3D82-43D3-B360-CBF2B866F27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692-4D6E-4FC8-83FB-4075DC2A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86AAC-3D82-43D3-B360-CBF2B866F27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2F692-4D6E-4FC8-83FB-4075DC2A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23" y="0"/>
            <a:ext cx="6908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5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83632" y="573499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421C5E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MARKETING STRATEGY</a:t>
            </a:r>
          </a:p>
        </p:txBody>
      </p:sp>
      <p:pic>
        <p:nvPicPr>
          <p:cNvPr id="7" name="Picture 6" descr="marketing-strate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3553" y="476673"/>
            <a:ext cx="7308463" cy="48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Corporate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006" y="2112135"/>
            <a:ext cx="105993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Direct Email to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HRs’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of identified companies within reach</a:t>
            </a:r>
          </a:p>
          <a:p>
            <a:pPr>
              <a:lnSpc>
                <a:spcPct val="150000"/>
              </a:lnSpc>
            </a:pPr>
            <a:endParaRPr lang="en-GB" dirty="0" smtClean="0">
              <a:latin typeface="Roboto" panose="02000000000000000000" pitchFamily="2" charset="0"/>
              <a:ea typeface="Roboto" panose="02000000000000000000" pitchFamily="2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Audience: </a:t>
            </a:r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HR of banks, microfinance banks, IT companies and other private organisations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Channel: </a:t>
            </a:r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Email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Requirements: </a:t>
            </a:r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Corporate profile, introductory email, Email addresses of the identified companies, team photo 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Cost of Requirement: </a:t>
            </a:r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10,000naira for professional team photo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4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Corporate &amp; Social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127" y="2318197"/>
            <a:ext cx="1066370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2. Attending Events, Fares &amp; Exhibitions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(At least one event per month)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It would also be a great avenue to meet interact and create relationships with other companies in the industry that may require our </a:t>
            </a:r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services, and also meet people that might become prospective client.</a:t>
            </a:r>
          </a:p>
          <a:p>
            <a:pPr>
              <a:lnSpc>
                <a:spcPct val="150000"/>
              </a:lnSpc>
            </a:pPr>
            <a:endParaRPr lang="en-GB" dirty="0">
              <a:latin typeface="Roboto" panose="02000000000000000000" pitchFamily="2" charset="0"/>
              <a:ea typeface="Roboto" panose="02000000000000000000" pitchFamily="2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Audience: </a:t>
            </a:r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Companies, individuals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Channel</a:t>
            </a:r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: Face to face interactions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Requirements: </a:t>
            </a:r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Business cards, information on upcoming events, Transportation costs to event venue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Cost of Requirement</a:t>
            </a:r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: 4000naira per month on </a:t>
            </a:r>
            <a:r>
              <a:rPr lang="en-GB" dirty="0" err="1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tfare</a:t>
            </a:r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Times New Roman" pitchFamily="18" charset="0"/>
              </a:rPr>
              <a:t>, Registration cost(where applicable)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Corporate &amp; Social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575775"/>
            <a:ext cx="1059931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3. Individual Marketing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Engage people to market with the agreement of giving 10% on every sealed deal</a:t>
            </a:r>
          </a:p>
          <a:p>
            <a:pPr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Audience: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Companies, individuals (youths btw 23-35)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Channel: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One-on-One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Requirements: 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Marketers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Cost of Requirement:</a:t>
            </a:r>
          </a:p>
        </p:txBody>
      </p:sp>
    </p:spTree>
    <p:extLst>
      <p:ext uri="{BB962C8B-B14F-4D97-AF65-F5344CB8AC3E}">
        <p14:creationId xmlns:p14="http://schemas.microsoft.com/office/powerpoint/2010/main" val="391306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Social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073499"/>
            <a:ext cx="101099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4. Social Media: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Web banner promo ad; Web listing of business;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nstagram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post (at least times weekly); Facebook posts (at least four times weekly); Twitter daily tweets;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WhatsApp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updates; </a:t>
            </a:r>
          </a:p>
          <a:p>
            <a:pPr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Audience: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Individuals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(youths btw 23-35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), Middle aged people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Channel: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Instagram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, Facebook, Twitter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Requirements: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Banner designs, promo fees, business listing fee, contents and pictures for posting, data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Cost of Requirements: 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3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Corporate &amp; Social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8642" y="2202287"/>
            <a:ext cx="10431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5. Maintaining good relationship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with past clients and vendors. Sending them messages at least once a month. Celebrating them on social media. Update their contact info on the database. Send gifts when necessary.</a:t>
            </a:r>
          </a:p>
          <a:p>
            <a:pPr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Audience: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Clients and Vendors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Channel: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Phone calls, text messages, emails, social media pages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Requirements: 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Call cards, Data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Cost of Requirements: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2500naira monthly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7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347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Roboto Condensed</vt:lpstr>
      <vt:lpstr>Times New Roman</vt:lpstr>
      <vt:lpstr>Office Theme</vt:lpstr>
      <vt:lpstr>PowerPoint Presentation</vt:lpstr>
      <vt:lpstr>PowerPoint Presentation</vt:lpstr>
      <vt:lpstr>Corporate</vt:lpstr>
      <vt:lpstr>Corporate &amp; Social</vt:lpstr>
      <vt:lpstr>Corporate &amp; Social</vt:lpstr>
      <vt:lpstr>Social</vt:lpstr>
      <vt:lpstr>Corporate &amp; Social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GoldinWood</dc:creator>
  <cp:lastModifiedBy>GoldinWood</cp:lastModifiedBy>
  <cp:revision>22</cp:revision>
  <dcterms:created xsi:type="dcterms:W3CDTF">2019-01-28T14:07:55Z</dcterms:created>
  <dcterms:modified xsi:type="dcterms:W3CDTF">2019-02-15T23:27:10Z</dcterms:modified>
</cp:coreProperties>
</file>