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6" r:id="rId12"/>
    <p:sldId id="267" r:id="rId13"/>
    <p:sldId id="265"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36CFB6-67ED-459F-84D8-6B6DE896153E}"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6CFB6-67ED-459F-84D8-6B6DE896153E}"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6CFB6-67ED-459F-84D8-6B6DE896153E}"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6CFB6-67ED-459F-84D8-6B6DE896153E}"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6CFB6-67ED-459F-84D8-6B6DE896153E}"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6CFB6-67ED-459F-84D8-6B6DE896153E}"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36CFB6-67ED-459F-84D8-6B6DE896153E}"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36CFB6-67ED-459F-84D8-6B6DE896153E}"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6CFB6-67ED-459F-84D8-6B6DE896153E}"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6CFB6-67ED-459F-84D8-6B6DE896153E}"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6CFB6-67ED-459F-84D8-6B6DE896153E}"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DC4DD-8005-47D8-A780-7275693D4F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6CFB6-67ED-459F-84D8-6B6DE896153E}" type="datetimeFigureOut">
              <a:rPr lang="en-US" smtClean="0"/>
              <a:t>4/18/2018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DC4DD-8005-47D8-A780-7275693D4F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1066800"/>
            <a:ext cx="5715000" cy="369332"/>
          </a:xfrm>
          <a:prstGeom prst="rect">
            <a:avLst/>
          </a:prstGeom>
          <a:noFill/>
        </p:spPr>
        <p:txBody>
          <a:bodyPr wrap="square" rtlCol="0">
            <a:spAutoFit/>
          </a:bodyPr>
          <a:lstStyle/>
          <a:p>
            <a:r>
              <a:rPr lang="en-US" dirty="0" smtClean="0"/>
              <a:t>Corporate profile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6477000" cy="369332"/>
          </a:xfrm>
          <a:prstGeom prst="rect">
            <a:avLst/>
          </a:prstGeom>
          <a:noFill/>
        </p:spPr>
        <p:txBody>
          <a:bodyPr wrap="square" rtlCol="0">
            <a:spAutoFit/>
          </a:bodyPr>
          <a:lstStyle/>
          <a:p>
            <a:r>
              <a:rPr lang="en-US" dirty="0" smtClean="0"/>
              <a:t>Picture of a guest at an event, picture of team bonding activities</a:t>
            </a:r>
            <a:endParaRPr lang="en-US" dirty="0"/>
          </a:p>
        </p:txBody>
      </p:sp>
    </p:spTree>
    <p:extLst>
      <p:ext uri="{BB962C8B-B14F-4D97-AF65-F5344CB8AC3E}">
        <p14:creationId xmlns:p14="http://schemas.microsoft.com/office/powerpoint/2010/main" val="272215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457200"/>
            <a:ext cx="5257800" cy="369332"/>
          </a:xfrm>
          <a:prstGeom prst="rect">
            <a:avLst/>
          </a:prstGeom>
          <a:noFill/>
        </p:spPr>
        <p:txBody>
          <a:bodyPr wrap="square" rtlCol="0">
            <a:spAutoFit/>
          </a:bodyPr>
          <a:lstStyle/>
          <a:p>
            <a:r>
              <a:rPr lang="en-US" dirty="0" smtClean="0"/>
              <a:t>What do you get at the end of the day</a:t>
            </a:r>
            <a:endParaRPr lang="en-US" dirty="0"/>
          </a:p>
        </p:txBody>
      </p:sp>
    </p:spTree>
    <p:extLst>
      <p:ext uri="{BB962C8B-B14F-4D97-AF65-F5344CB8AC3E}">
        <p14:creationId xmlns:p14="http://schemas.microsoft.com/office/powerpoint/2010/main" val="421414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1905000" cy="369332"/>
          </a:xfrm>
          <a:prstGeom prst="rect">
            <a:avLst/>
          </a:prstGeom>
          <a:noFill/>
        </p:spPr>
        <p:txBody>
          <a:bodyPr wrap="square" rtlCol="0">
            <a:spAutoFit/>
          </a:bodyPr>
          <a:lstStyle/>
          <a:p>
            <a:r>
              <a:rPr lang="en-US" dirty="0" smtClean="0"/>
              <a:t>Client Case Study</a:t>
            </a:r>
            <a:endParaRPr lang="en-US" dirty="0"/>
          </a:p>
        </p:txBody>
      </p:sp>
    </p:spTree>
    <p:extLst>
      <p:ext uri="{BB962C8B-B14F-4D97-AF65-F5344CB8AC3E}">
        <p14:creationId xmlns:p14="http://schemas.microsoft.com/office/powerpoint/2010/main" val="69511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581400"/>
            <a:ext cx="1676400" cy="369332"/>
          </a:xfrm>
          <a:prstGeom prst="rect">
            <a:avLst/>
          </a:prstGeom>
          <a:noFill/>
        </p:spPr>
        <p:txBody>
          <a:bodyPr wrap="square" rtlCol="0">
            <a:spAutoFit/>
          </a:bodyPr>
          <a:lstStyle/>
          <a:p>
            <a:r>
              <a:rPr lang="en-US" dirty="0" smtClean="0"/>
              <a:t>“</a:t>
            </a:r>
            <a:r>
              <a:rPr lang="en-US" dirty="0" err="1" smtClean="0"/>
              <a:t>Termii</a:t>
            </a:r>
            <a:r>
              <a:rPr lang="en-US" dirty="0" smtClean="0"/>
              <a:t> Logo”</a:t>
            </a:r>
            <a:endParaRPr lang="en-US" dirty="0"/>
          </a:p>
        </p:txBody>
      </p:sp>
      <p:sp>
        <p:nvSpPr>
          <p:cNvPr id="5" name="TextBox 4"/>
          <p:cNvSpPr txBox="1"/>
          <p:nvPr/>
        </p:nvSpPr>
        <p:spPr>
          <a:xfrm>
            <a:off x="3429000" y="3581400"/>
            <a:ext cx="1524000" cy="369332"/>
          </a:xfrm>
          <a:prstGeom prst="rect">
            <a:avLst/>
          </a:prstGeom>
          <a:noFill/>
        </p:spPr>
        <p:txBody>
          <a:bodyPr wrap="square" rtlCol="0">
            <a:spAutoFit/>
          </a:bodyPr>
          <a:lstStyle/>
          <a:p>
            <a:r>
              <a:rPr lang="en-US" dirty="0" smtClean="0"/>
              <a:t>Summary:</a:t>
            </a:r>
            <a:endParaRPr lang="en-US" dirty="0"/>
          </a:p>
        </p:txBody>
      </p:sp>
      <p:sp>
        <p:nvSpPr>
          <p:cNvPr id="6" name="TextBox 5"/>
          <p:cNvSpPr txBox="1"/>
          <p:nvPr/>
        </p:nvSpPr>
        <p:spPr>
          <a:xfrm>
            <a:off x="5715000" y="3581400"/>
            <a:ext cx="990600" cy="369332"/>
          </a:xfrm>
          <a:prstGeom prst="rect">
            <a:avLst/>
          </a:prstGeom>
          <a:noFill/>
        </p:spPr>
        <p:txBody>
          <a:bodyPr wrap="square" rtlCol="0">
            <a:spAutoFit/>
          </a:bodyPr>
          <a:lstStyle/>
          <a:p>
            <a:r>
              <a:rPr lang="en-US" dirty="0" smtClean="0"/>
              <a:t>Event:</a:t>
            </a:r>
            <a:endParaRPr lang="en-US" dirty="0"/>
          </a:p>
        </p:txBody>
      </p:sp>
    </p:spTree>
    <p:extLst>
      <p:ext uri="{BB962C8B-B14F-4D97-AF65-F5344CB8AC3E}">
        <p14:creationId xmlns:p14="http://schemas.microsoft.com/office/powerpoint/2010/main" val="330464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038600"/>
            <a:ext cx="2819400" cy="369332"/>
          </a:xfrm>
          <a:prstGeom prst="rect">
            <a:avLst/>
          </a:prstGeom>
          <a:noFill/>
        </p:spPr>
        <p:txBody>
          <a:bodyPr wrap="square" rtlCol="0">
            <a:spAutoFit/>
          </a:bodyPr>
          <a:lstStyle/>
          <a:p>
            <a:r>
              <a:rPr lang="en-US" dirty="0" smtClean="0"/>
              <a:t>“</a:t>
            </a:r>
            <a:r>
              <a:rPr lang="en-US" dirty="0" err="1" smtClean="0"/>
              <a:t>TolaAk</a:t>
            </a:r>
            <a:r>
              <a:rPr lang="en-US" dirty="0" smtClean="0"/>
              <a:t> Wedding Logo”</a:t>
            </a:r>
            <a:endParaRPr lang="en-US" dirty="0"/>
          </a:p>
        </p:txBody>
      </p:sp>
      <p:sp>
        <p:nvSpPr>
          <p:cNvPr id="3" name="TextBox 2"/>
          <p:cNvSpPr txBox="1"/>
          <p:nvPr/>
        </p:nvSpPr>
        <p:spPr>
          <a:xfrm>
            <a:off x="609600" y="762000"/>
            <a:ext cx="5257800" cy="369332"/>
          </a:xfrm>
          <a:prstGeom prst="rect">
            <a:avLst/>
          </a:prstGeom>
          <a:noFill/>
        </p:spPr>
        <p:txBody>
          <a:bodyPr wrap="square" rtlCol="0">
            <a:spAutoFit/>
          </a:bodyPr>
          <a:lstStyle/>
          <a:p>
            <a:r>
              <a:rPr lang="en-US" dirty="0" smtClean="0"/>
              <a:t>Candid Shot of Guests, table setting, picture of food</a:t>
            </a:r>
            <a:endParaRPr lang="en-US" dirty="0"/>
          </a:p>
        </p:txBody>
      </p:sp>
      <p:sp>
        <p:nvSpPr>
          <p:cNvPr id="4" name="TextBox 3"/>
          <p:cNvSpPr txBox="1"/>
          <p:nvPr/>
        </p:nvSpPr>
        <p:spPr>
          <a:xfrm>
            <a:off x="3581400" y="4038600"/>
            <a:ext cx="1371600" cy="369332"/>
          </a:xfrm>
          <a:prstGeom prst="rect">
            <a:avLst/>
          </a:prstGeom>
          <a:noFill/>
        </p:spPr>
        <p:txBody>
          <a:bodyPr wrap="square" rtlCol="0">
            <a:spAutoFit/>
          </a:bodyPr>
          <a:lstStyle/>
          <a:p>
            <a:r>
              <a:rPr lang="en-US" dirty="0" smtClean="0"/>
              <a:t>Summary:</a:t>
            </a:r>
            <a:endParaRPr lang="en-US" dirty="0"/>
          </a:p>
        </p:txBody>
      </p:sp>
      <p:sp>
        <p:nvSpPr>
          <p:cNvPr id="5" name="TextBox 4"/>
          <p:cNvSpPr txBox="1"/>
          <p:nvPr/>
        </p:nvSpPr>
        <p:spPr>
          <a:xfrm>
            <a:off x="5850340" y="4038600"/>
            <a:ext cx="1143000" cy="369332"/>
          </a:xfrm>
          <a:prstGeom prst="rect">
            <a:avLst/>
          </a:prstGeom>
          <a:noFill/>
        </p:spPr>
        <p:txBody>
          <a:bodyPr wrap="square" rtlCol="0">
            <a:spAutoFit/>
          </a:bodyPr>
          <a:lstStyle/>
          <a:p>
            <a:r>
              <a:rPr lang="en-US" dirty="0" smtClean="0"/>
              <a:t>Event:</a:t>
            </a:r>
            <a:endParaRPr lang="en-US" dirty="0"/>
          </a:p>
        </p:txBody>
      </p:sp>
    </p:spTree>
    <p:extLst>
      <p:ext uri="{BB962C8B-B14F-4D97-AF65-F5344CB8AC3E}">
        <p14:creationId xmlns:p14="http://schemas.microsoft.com/office/powerpoint/2010/main" val="30692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3657600" cy="369332"/>
          </a:xfrm>
          <a:prstGeom prst="rect">
            <a:avLst/>
          </a:prstGeom>
          <a:noFill/>
        </p:spPr>
        <p:txBody>
          <a:bodyPr wrap="square" rtlCol="0">
            <a:spAutoFit/>
          </a:bodyPr>
          <a:lstStyle/>
          <a:p>
            <a:r>
              <a:rPr lang="en-US" dirty="0" smtClean="0"/>
              <a:t>Want To Know More?</a:t>
            </a:r>
            <a:endParaRPr lang="en-US" dirty="0"/>
          </a:p>
        </p:txBody>
      </p:sp>
      <p:sp>
        <p:nvSpPr>
          <p:cNvPr id="3" name="TextBox 2"/>
          <p:cNvSpPr txBox="1"/>
          <p:nvPr/>
        </p:nvSpPr>
        <p:spPr>
          <a:xfrm>
            <a:off x="1295400" y="2057400"/>
            <a:ext cx="1981200" cy="369332"/>
          </a:xfrm>
          <a:prstGeom prst="rect">
            <a:avLst/>
          </a:prstGeom>
          <a:noFill/>
        </p:spPr>
        <p:txBody>
          <a:bodyPr wrap="square" rtlCol="0">
            <a:spAutoFit/>
          </a:bodyPr>
          <a:lstStyle/>
          <a:p>
            <a:r>
              <a:rPr lang="en-US" dirty="0" smtClean="0"/>
              <a:t>Contact Details</a:t>
            </a:r>
            <a:endParaRPr lang="en-US" dirty="0"/>
          </a:p>
        </p:txBody>
      </p:sp>
      <p:sp>
        <p:nvSpPr>
          <p:cNvPr id="4" name="TextBox 3"/>
          <p:cNvSpPr txBox="1"/>
          <p:nvPr/>
        </p:nvSpPr>
        <p:spPr>
          <a:xfrm>
            <a:off x="6553200" y="5486400"/>
            <a:ext cx="914400" cy="369332"/>
          </a:xfrm>
          <a:prstGeom prst="rect">
            <a:avLst/>
          </a:prstGeom>
          <a:noFill/>
        </p:spPr>
        <p:txBody>
          <a:bodyPr wrap="square" rtlCol="0">
            <a:spAutoFit/>
          </a:bodyPr>
          <a:lstStyle/>
          <a:p>
            <a:r>
              <a:rPr lang="en-US" dirty="0" smtClean="0"/>
              <a:t>“Logo”</a:t>
            </a:r>
            <a:endParaRPr lang="en-US" dirty="0"/>
          </a:p>
        </p:txBody>
      </p:sp>
    </p:spTree>
    <p:extLst>
      <p:ext uri="{BB962C8B-B14F-4D97-AF65-F5344CB8AC3E}">
        <p14:creationId xmlns:p14="http://schemas.microsoft.com/office/powerpoint/2010/main" val="340160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33400"/>
            <a:ext cx="3581400" cy="369332"/>
          </a:xfrm>
          <a:prstGeom prst="rect">
            <a:avLst/>
          </a:prstGeom>
          <a:noFill/>
        </p:spPr>
        <p:txBody>
          <a:bodyPr wrap="square" rtlCol="0">
            <a:spAutoFit/>
          </a:bodyPr>
          <a:lstStyle/>
          <a:p>
            <a:r>
              <a:rPr lang="en-US" dirty="0" smtClean="0"/>
              <a:t>Who Are We</a:t>
            </a:r>
            <a:endParaRPr lang="en-US" dirty="0"/>
          </a:p>
        </p:txBody>
      </p:sp>
      <p:sp>
        <p:nvSpPr>
          <p:cNvPr id="3" name="TextBox 2"/>
          <p:cNvSpPr txBox="1"/>
          <p:nvPr/>
        </p:nvSpPr>
        <p:spPr>
          <a:xfrm>
            <a:off x="1295400" y="4419600"/>
            <a:ext cx="7162800" cy="1200329"/>
          </a:xfrm>
          <a:prstGeom prst="rect">
            <a:avLst/>
          </a:prstGeom>
          <a:noFill/>
        </p:spPr>
        <p:txBody>
          <a:bodyPr wrap="square" rtlCol="0">
            <a:spAutoFit/>
          </a:bodyPr>
          <a:lstStyle/>
          <a:p>
            <a:pPr algn="just"/>
            <a:r>
              <a:rPr lang="en-US" dirty="0" smtClean="0"/>
              <a:t>We are a full service Event </a:t>
            </a:r>
            <a:r>
              <a:rPr lang="en-US" dirty="0"/>
              <a:t>D</a:t>
            </a:r>
            <a:r>
              <a:rPr lang="en-US" dirty="0" smtClean="0"/>
              <a:t>esign, Management, Production and </a:t>
            </a:r>
            <a:r>
              <a:rPr lang="en-US" dirty="0" smtClean="0"/>
              <a:t>Consultancy </a:t>
            </a:r>
            <a:r>
              <a:rPr lang="en-US" dirty="0" smtClean="0"/>
              <a:t>company set on creating personalized events and with our art of creativity and originality, we merge passion with professionalism and strategy with uniqueness to give that event that is exclusively you! </a:t>
            </a:r>
            <a:endParaRPr lang="en-US" dirty="0"/>
          </a:p>
        </p:txBody>
      </p:sp>
    </p:spTree>
    <p:extLst>
      <p:ext uri="{BB962C8B-B14F-4D97-AF65-F5344CB8AC3E}">
        <p14:creationId xmlns:p14="http://schemas.microsoft.com/office/powerpoint/2010/main" val="261929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609600"/>
            <a:ext cx="5105400" cy="369332"/>
          </a:xfrm>
          <a:prstGeom prst="rect">
            <a:avLst/>
          </a:prstGeom>
          <a:noFill/>
        </p:spPr>
        <p:txBody>
          <a:bodyPr wrap="square" rtlCol="0">
            <a:spAutoFit/>
          </a:bodyPr>
          <a:lstStyle/>
          <a:p>
            <a:r>
              <a:rPr lang="en-US" dirty="0" smtClean="0"/>
              <a:t>The Team</a:t>
            </a:r>
            <a:endParaRPr lang="en-US" dirty="0"/>
          </a:p>
        </p:txBody>
      </p:sp>
    </p:spTree>
    <p:extLst>
      <p:ext uri="{BB962C8B-B14F-4D97-AF65-F5344CB8AC3E}">
        <p14:creationId xmlns:p14="http://schemas.microsoft.com/office/powerpoint/2010/main" val="322906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6400800" cy="369332"/>
          </a:xfrm>
          <a:prstGeom prst="rect">
            <a:avLst/>
          </a:prstGeom>
          <a:noFill/>
        </p:spPr>
        <p:txBody>
          <a:bodyPr wrap="square" rtlCol="0">
            <a:spAutoFit/>
          </a:bodyPr>
          <a:lstStyle/>
          <a:p>
            <a:r>
              <a:rPr lang="en-US" dirty="0" smtClean="0"/>
              <a:t>What Sets Us Apart</a:t>
            </a:r>
            <a:endParaRPr lang="en-US" dirty="0"/>
          </a:p>
        </p:txBody>
      </p:sp>
      <p:sp>
        <p:nvSpPr>
          <p:cNvPr id="3" name="TextBox 2"/>
          <p:cNvSpPr txBox="1"/>
          <p:nvPr/>
        </p:nvSpPr>
        <p:spPr>
          <a:xfrm>
            <a:off x="685800" y="2667000"/>
            <a:ext cx="7315200" cy="1477328"/>
          </a:xfrm>
          <a:prstGeom prst="rect">
            <a:avLst/>
          </a:prstGeom>
          <a:noFill/>
        </p:spPr>
        <p:txBody>
          <a:bodyPr wrap="square" rtlCol="0">
            <a:spAutoFit/>
          </a:bodyPr>
          <a:lstStyle/>
          <a:p>
            <a:r>
              <a:rPr lang="en-US" dirty="0" smtClean="0"/>
              <a:t>With our team of proven event expatriate and a blend of result driven service providers we are committed to  planning your event from the </a:t>
            </a:r>
            <a:r>
              <a:rPr lang="en-US" dirty="0" smtClean="0"/>
              <a:t>abstract </a:t>
            </a:r>
            <a:r>
              <a:rPr lang="en-US" dirty="0" smtClean="0"/>
              <a:t>stage of understanding your intended outcome through creatively interpreting every detail to the actual stage of qualitative service delivery and excellent satisfaction…. Thus producing an event that is completely YOU</a:t>
            </a:r>
            <a:endParaRPr lang="en-US" dirty="0"/>
          </a:p>
        </p:txBody>
      </p:sp>
      <p:sp>
        <p:nvSpPr>
          <p:cNvPr id="4" name="Rectangle 3"/>
          <p:cNvSpPr/>
          <p:nvPr/>
        </p:nvSpPr>
        <p:spPr>
          <a:xfrm>
            <a:off x="685800" y="1655928"/>
            <a:ext cx="4613635" cy="369332"/>
          </a:xfrm>
          <a:prstGeom prst="rect">
            <a:avLst/>
          </a:prstGeom>
        </p:spPr>
        <p:txBody>
          <a:bodyPr wrap="none">
            <a:spAutoFit/>
          </a:bodyPr>
          <a:lstStyle/>
          <a:p>
            <a:r>
              <a:rPr lang="en-US" dirty="0">
                <a:latin typeface="Tw Cen MT" panose="020B0602020104020603" pitchFamily="34" charset="0"/>
              </a:rPr>
              <a:t>We not only provide services… WE ADD VALUE</a:t>
            </a:r>
            <a:endParaRPr lang="en-GB" dirty="0">
              <a:latin typeface="Tw Cen MT" panose="020B0602020104020603" pitchFamily="34" charset="0"/>
            </a:endParaRPr>
          </a:p>
        </p:txBody>
      </p:sp>
    </p:spTree>
    <p:extLst>
      <p:ext uri="{BB962C8B-B14F-4D97-AF65-F5344CB8AC3E}">
        <p14:creationId xmlns:p14="http://schemas.microsoft.com/office/powerpoint/2010/main" val="228952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8382000" cy="369332"/>
          </a:xfrm>
          <a:prstGeom prst="rect">
            <a:avLst/>
          </a:prstGeom>
          <a:noFill/>
        </p:spPr>
        <p:txBody>
          <a:bodyPr wrap="square" rtlCol="0">
            <a:spAutoFit/>
          </a:bodyPr>
          <a:lstStyle/>
          <a:p>
            <a:r>
              <a:rPr lang="en-US" dirty="0" smtClean="0"/>
              <a:t>Pictures of Keepsakes, Venue Design, Red Carpet or Photo Area</a:t>
            </a:r>
            <a:endParaRPr lang="en-US" dirty="0"/>
          </a:p>
        </p:txBody>
      </p:sp>
    </p:spTree>
    <p:extLst>
      <p:ext uri="{BB962C8B-B14F-4D97-AF65-F5344CB8AC3E}">
        <p14:creationId xmlns:p14="http://schemas.microsoft.com/office/powerpoint/2010/main" val="3637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33400"/>
            <a:ext cx="5791200" cy="369332"/>
          </a:xfrm>
          <a:prstGeom prst="rect">
            <a:avLst/>
          </a:prstGeom>
          <a:noFill/>
        </p:spPr>
        <p:txBody>
          <a:bodyPr wrap="square" rtlCol="0">
            <a:spAutoFit/>
          </a:bodyPr>
          <a:lstStyle/>
          <a:p>
            <a:r>
              <a:rPr lang="en-US" dirty="0" smtClean="0"/>
              <a:t>Our Service Offering</a:t>
            </a:r>
            <a:endParaRPr lang="en-US" dirty="0"/>
          </a:p>
        </p:txBody>
      </p:sp>
      <p:sp>
        <p:nvSpPr>
          <p:cNvPr id="3" name="TextBox 2"/>
          <p:cNvSpPr txBox="1"/>
          <p:nvPr/>
        </p:nvSpPr>
        <p:spPr>
          <a:xfrm>
            <a:off x="1295400" y="1524000"/>
            <a:ext cx="7086600" cy="830997"/>
          </a:xfrm>
          <a:prstGeom prst="rect">
            <a:avLst/>
          </a:prstGeom>
          <a:noFill/>
        </p:spPr>
        <p:txBody>
          <a:bodyPr wrap="square" rtlCol="0">
            <a:spAutoFit/>
          </a:bodyPr>
          <a:lstStyle/>
          <a:p>
            <a:r>
              <a:rPr lang="en-US" sz="2400" dirty="0" smtClean="0"/>
              <a:t>We are passionate about delivering personalized experiences and meeting the objectives of our clients!</a:t>
            </a:r>
            <a:endParaRPr lang="en-US" sz="2400" dirty="0"/>
          </a:p>
        </p:txBody>
      </p:sp>
      <p:sp>
        <p:nvSpPr>
          <p:cNvPr id="4" name="TextBox 3"/>
          <p:cNvSpPr txBox="1"/>
          <p:nvPr/>
        </p:nvSpPr>
        <p:spPr>
          <a:xfrm>
            <a:off x="381000" y="3124200"/>
            <a:ext cx="1828800" cy="369332"/>
          </a:xfrm>
          <a:prstGeom prst="rect">
            <a:avLst/>
          </a:prstGeom>
          <a:noFill/>
        </p:spPr>
        <p:txBody>
          <a:bodyPr wrap="square" rtlCol="0">
            <a:spAutoFit/>
          </a:bodyPr>
          <a:lstStyle/>
          <a:p>
            <a:r>
              <a:rPr lang="en-US" dirty="0" smtClean="0"/>
              <a:t>We Produce:</a:t>
            </a:r>
            <a:endParaRPr lang="en-US" dirty="0"/>
          </a:p>
        </p:txBody>
      </p:sp>
      <p:sp>
        <p:nvSpPr>
          <p:cNvPr id="6" name="Rectangle 5"/>
          <p:cNvSpPr/>
          <p:nvPr/>
        </p:nvSpPr>
        <p:spPr>
          <a:xfrm>
            <a:off x="2209800" y="3107140"/>
            <a:ext cx="3352800" cy="3000821"/>
          </a:xfrm>
          <a:prstGeom prst="rect">
            <a:avLst/>
          </a:prstGeom>
        </p:spPr>
        <p:txBody>
          <a:bodyPr wrap="square">
            <a:spAutoFit/>
          </a:bodyPr>
          <a:lstStyle/>
          <a:p>
            <a:pPr>
              <a:lnSpc>
                <a:spcPct val="150000"/>
              </a:lnSpc>
            </a:pPr>
            <a:r>
              <a:rPr lang="en-US" dirty="0"/>
              <a:t> Corporate Events </a:t>
            </a:r>
            <a:endParaRPr lang="en-US" dirty="0" smtClean="0"/>
          </a:p>
          <a:p>
            <a:pPr>
              <a:lnSpc>
                <a:spcPct val="150000"/>
              </a:lnSpc>
            </a:pPr>
            <a:r>
              <a:rPr lang="en-US" dirty="0" smtClean="0"/>
              <a:t>• </a:t>
            </a:r>
            <a:r>
              <a:rPr lang="en-US" dirty="0"/>
              <a:t>Product, brand or service Launches</a:t>
            </a:r>
          </a:p>
          <a:p>
            <a:pPr>
              <a:lnSpc>
                <a:spcPct val="150000"/>
              </a:lnSpc>
            </a:pPr>
            <a:r>
              <a:rPr lang="en-US" dirty="0"/>
              <a:t>• Conferences and Seminars</a:t>
            </a:r>
          </a:p>
          <a:p>
            <a:pPr>
              <a:lnSpc>
                <a:spcPct val="150000"/>
              </a:lnSpc>
            </a:pPr>
            <a:r>
              <a:rPr lang="en-US" dirty="0"/>
              <a:t>• Celebratory functions</a:t>
            </a:r>
          </a:p>
          <a:p>
            <a:pPr>
              <a:lnSpc>
                <a:spcPct val="150000"/>
              </a:lnSpc>
            </a:pPr>
            <a:r>
              <a:rPr lang="en-US" dirty="0"/>
              <a:t>• Experiential Marketing Events</a:t>
            </a:r>
          </a:p>
          <a:p>
            <a:pPr>
              <a:lnSpc>
                <a:spcPct val="150000"/>
              </a:lnSpc>
            </a:pPr>
            <a:r>
              <a:rPr lang="en-US" dirty="0"/>
              <a:t>• </a:t>
            </a:r>
            <a:r>
              <a:rPr lang="en-US" dirty="0" smtClean="0"/>
              <a:t>Exhibitions</a:t>
            </a:r>
            <a:endParaRPr lang="en-US" dirty="0"/>
          </a:p>
        </p:txBody>
      </p:sp>
      <p:sp>
        <p:nvSpPr>
          <p:cNvPr id="7" name="TextBox 6"/>
          <p:cNvSpPr txBox="1"/>
          <p:nvPr/>
        </p:nvSpPr>
        <p:spPr>
          <a:xfrm>
            <a:off x="5334000" y="3162319"/>
            <a:ext cx="3276600" cy="1754326"/>
          </a:xfrm>
          <a:prstGeom prst="rect">
            <a:avLst/>
          </a:prstGeom>
          <a:noFill/>
        </p:spPr>
        <p:txBody>
          <a:bodyPr wrap="square" rtlCol="0">
            <a:spAutoFit/>
          </a:bodyPr>
          <a:lstStyle/>
          <a:p>
            <a:r>
              <a:rPr lang="en-US" dirty="0" smtClean="0"/>
              <a:t>Social Events:</a:t>
            </a:r>
          </a:p>
          <a:p>
            <a:pPr marL="285750" indent="-285750">
              <a:buFont typeface="Arial" panose="020B0604020202020204" pitchFamily="34" charset="0"/>
              <a:buChar char="•"/>
            </a:pPr>
            <a:r>
              <a:rPr lang="en-US" dirty="0" smtClean="0"/>
              <a:t>Weddings</a:t>
            </a:r>
          </a:p>
          <a:p>
            <a:pPr marL="285750" indent="-285750">
              <a:buFont typeface="Arial" panose="020B0604020202020204" pitchFamily="34" charset="0"/>
              <a:buChar char="•"/>
            </a:pPr>
            <a:r>
              <a:rPr lang="en-US" dirty="0" err="1" smtClean="0"/>
              <a:t>Anniverasaries</a:t>
            </a:r>
            <a:endParaRPr lang="en-US" dirty="0" smtClean="0"/>
          </a:p>
          <a:p>
            <a:pPr marL="285750" indent="-285750">
              <a:buFont typeface="Arial" panose="020B0604020202020204" pitchFamily="34" charset="0"/>
              <a:buChar char="•"/>
            </a:pPr>
            <a:r>
              <a:rPr lang="en-US" dirty="0" smtClean="0"/>
              <a:t>Milestone Birthdays</a:t>
            </a:r>
          </a:p>
          <a:p>
            <a:pPr marL="285750" indent="-285750">
              <a:buFont typeface="Arial" panose="020B0604020202020204" pitchFamily="34" charset="0"/>
              <a:buChar char="•"/>
            </a:pPr>
            <a:r>
              <a:rPr lang="en-US" dirty="0" smtClean="0"/>
              <a:t>Kiddies Birthdays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40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3886200" cy="369332"/>
          </a:xfrm>
          <a:prstGeom prst="rect">
            <a:avLst/>
          </a:prstGeom>
          <a:noFill/>
        </p:spPr>
        <p:txBody>
          <a:bodyPr wrap="square" rtlCol="0">
            <a:spAutoFit/>
          </a:bodyPr>
          <a:lstStyle/>
          <a:p>
            <a:r>
              <a:rPr lang="en-US" dirty="0" smtClean="0"/>
              <a:t>Signature/Tailored Services</a:t>
            </a:r>
            <a:endParaRPr lang="en-US" dirty="0"/>
          </a:p>
        </p:txBody>
      </p:sp>
      <p:sp>
        <p:nvSpPr>
          <p:cNvPr id="3" name="TextBox 2"/>
          <p:cNvSpPr txBox="1"/>
          <p:nvPr/>
        </p:nvSpPr>
        <p:spPr>
          <a:xfrm>
            <a:off x="762000" y="1447800"/>
            <a:ext cx="2667000" cy="369332"/>
          </a:xfrm>
          <a:prstGeom prst="rect">
            <a:avLst/>
          </a:prstGeom>
          <a:noFill/>
        </p:spPr>
        <p:txBody>
          <a:bodyPr wrap="square" rtlCol="0">
            <a:spAutoFit/>
          </a:bodyPr>
          <a:lstStyle/>
          <a:p>
            <a:r>
              <a:rPr lang="en-US" dirty="0" smtClean="0"/>
              <a:t>On-The-Day </a:t>
            </a:r>
            <a:r>
              <a:rPr lang="en-US" dirty="0" err="1" smtClean="0"/>
              <a:t>Cordination</a:t>
            </a:r>
            <a:endParaRPr lang="en-US" dirty="0"/>
          </a:p>
        </p:txBody>
      </p:sp>
      <p:sp>
        <p:nvSpPr>
          <p:cNvPr id="4" name="TextBox 3"/>
          <p:cNvSpPr txBox="1"/>
          <p:nvPr/>
        </p:nvSpPr>
        <p:spPr>
          <a:xfrm>
            <a:off x="990600" y="2514600"/>
            <a:ext cx="2895600" cy="923330"/>
          </a:xfrm>
          <a:prstGeom prst="rect">
            <a:avLst/>
          </a:prstGeom>
          <a:noFill/>
        </p:spPr>
        <p:txBody>
          <a:bodyPr wrap="square" rtlCol="0">
            <a:spAutoFit/>
          </a:bodyPr>
          <a:lstStyle/>
          <a:p>
            <a:r>
              <a:rPr lang="en-US" dirty="0" smtClean="0"/>
              <a:t>Vendor Management: Vendor sourcing, booking, vendor </a:t>
            </a:r>
            <a:r>
              <a:rPr lang="en-US" dirty="0" err="1" smtClean="0"/>
              <a:t>comms</a:t>
            </a:r>
            <a:endParaRPr lang="en-US" dirty="0"/>
          </a:p>
        </p:txBody>
      </p:sp>
      <p:sp>
        <p:nvSpPr>
          <p:cNvPr id="5" name="TextBox 4"/>
          <p:cNvSpPr txBox="1"/>
          <p:nvPr/>
        </p:nvSpPr>
        <p:spPr>
          <a:xfrm>
            <a:off x="1143000" y="3657600"/>
            <a:ext cx="3124200" cy="1477328"/>
          </a:xfrm>
          <a:prstGeom prst="rect">
            <a:avLst/>
          </a:prstGeom>
          <a:noFill/>
        </p:spPr>
        <p:txBody>
          <a:bodyPr wrap="square" rtlCol="0">
            <a:spAutoFit/>
          </a:bodyPr>
          <a:lstStyle/>
          <a:p>
            <a:r>
              <a:rPr lang="en-US" dirty="0" smtClean="0"/>
              <a:t>Event planning(just before you go live): Event planning alone, no on-the-day coordination, the JD ends immediately after Set-up</a:t>
            </a:r>
            <a:endParaRPr lang="en-US" dirty="0"/>
          </a:p>
        </p:txBody>
      </p:sp>
      <p:sp>
        <p:nvSpPr>
          <p:cNvPr id="6" name="TextBox 5"/>
          <p:cNvSpPr txBox="1"/>
          <p:nvPr/>
        </p:nvSpPr>
        <p:spPr>
          <a:xfrm>
            <a:off x="3886200" y="902732"/>
            <a:ext cx="2743200" cy="369332"/>
          </a:xfrm>
          <a:prstGeom prst="rect">
            <a:avLst/>
          </a:prstGeom>
          <a:noFill/>
        </p:spPr>
        <p:txBody>
          <a:bodyPr wrap="square" rtlCol="0">
            <a:spAutoFit/>
          </a:bodyPr>
          <a:lstStyle/>
          <a:p>
            <a:r>
              <a:rPr lang="en-US" dirty="0" err="1" smtClean="0"/>
              <a:t>Asoebi</a:t>
            </a:r>
            <a:r>
              <a:rPr lang="en-US" dirty="0" smtClean="0"/>
              <a:t>/Traditional</a:t>
            </a:r>
            <a:endParaRPr lang="en-US" dirty="0"/>
          </a:p>
        </p:txBody>
      </p:sp>
      <p:sp>
        <p:nvSpPr>
          <p:cNvPr id="7" name="TextBox 6"/>
          <p:cNvSpPr txBox="1"/>
          <p:nvPr/>
        </p:nvSpPr>
        <p:spPr>
          <a:xfrm>
            <a:off x="4191000" y="1981200"/>
            <a:ext cx="3048000" cy="646331"/>
          </a:xfrm>
          <a:prstGeom prst="rect">
            <a:avLst/>
          </a:prstGeom>
          <a:noFill/>
        </p:spPr>
        <p:txBody>
          <a:bodyPr wrap="square" rtlCol="0">
            <a:spAutoFit/>
          </a:bodyPr>
          <a:lstStyle/>
          <a:p>
            <a:r>
              <a:rPr lang="en-US" dirty="0" smtClean="0"/>
              <a:t>Guest Experience Management</a:t>
            </a:r>
            <a:endParaRPr lang="en-US" dirty="0"/>
          </a:p>
        </p:txBody>
      </p:sp>
      <p:sp>
        <p:nvSpPr>
          <p:cNvPr id="8" name="TextBox 7"/>
          <p:cNvSpPr txBox="1"/>
          <p:nvPr/>
        </p:nvSpPr>
        <p:spPr>
          <a:xfrm>
            <a:off x="4648200" y="3124200"/>
            <a:ext cx="2743200" cy="923330"/>
          </a:xfrm>
          <a:prstGeom prst="rect">
            <a:avLst/>
          </a:prstGeom>
          <a:noFill/>
        </p:spPr>
        <p:txBody>
          <a:bodyPr wrap="square" rtlCol="0">
            <a:spAutoFit/>
          </a:bodyPr>
          <a:lstStyle/>
          <a:p>
            <a:r>
              <a:rPr lang="en-US" dirty="0" smtClean="0"/>
              <a:t>Brides Experience/ Professional Chief Bridesmaid</a:t>
            </a:r>
            <a:endParaRPr lang="en-US" dirty="0"/>
          </a:p>
        </p:txBody>
      </p:sp>
      <p:sp>
        <p:nvSpPr>
          <p:cNvPr id="9" name="TextBox 8"/>
          <p:cNvSpPr txBox="1"/>
          <p:nvPr/>
        </p:nvSpPr>
        <p:spPr>
          <a:xfrm>
            <a:off x="1143000" y="5410200"/>
            <a:ext cx="3657600" cy="646331"/>
          </a:xfrm>
          <a:prstGeom prst="rect">
            <a:avLst/>
          </a:prstGeom>
          <a:noFill/>
        </p:spPr>
        <p:txBody>
          <a:bodyPr wrap="square" rtlCol="0">
            <a:spAutoFit/>
          </a:bodyPr>
          <a:lstStyle/>
          <a:p>
            <a:r>
              <a:rPr lang="en-US" dirty="0" smtClean="0"/>
              <a:t>Collaboration(Concept Development…)</a:t>
            </a:r>
            <a:endParaRPr lang="en-US" dirty="0"/>
          </a:p>
        </p:txBody>
      </p:sp>
    </p:spTree>
    <p:extLst>
      <p:ext uri="{BB962C8B-B14F-4D97-AF65-F5344CB8AC3E}">
        <p14:creationId xmlns:p14="http://schemas.microsoft.com/office/powerpoint/2010/main" val="392302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762000"/>
            <a:ext cx="6705600" cy="369332"/>
          </a:xfrm>
          <a:prstGeom prst="rect">
            <a:avLst/>
          </a:prstGeom>
          <a:noFill/>
        </p:spPr>
        <p:txBody>
          <a:bodyPr wrap="square" rtlCol="0">
            <a:spAutoFit/>
          </a:bodyPr>
          <a:lstStyle/>
          <a:p>
            <a:r>
              <a:rPr lang="en-US" dirty="0" smtClean="0"/>
              <a:t>Candid Pictures of n artiste/celebrity/Mc/Comedian</a:t>
            </a:r>
            <a:endParaRPr lang="en-US" dirty="0"/>
          </a:p>
        </p:txBody>
      </p:sp>
    </p:spTree>
    <p:extLst>
      <p:ext uri="{BB962C8B-B14F-4D97-AF65-F5344CB8AC3E}">
        <p14:creationId xmlns:p14="http://schemas.microsoft.com/office/powerpoint/2010/main" val="364412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81000"/>
            <a:ext cx="5638800" cy="369332"/>
          </a:xfrm>
          <a:prstGeom prst="rect">
            <a:avLst/>
          </a:prstGeom>
          <a:noFill/>
        </p:spPr>
        <p:txBody>
          <a:bodyPr wrap="square" rtlCol="0">
            <a:spAutoFit/>
          </a:bodyPr>
          <a:lstStyle/>
          <a:p>
            <a:r>
              <a:rPr lang="en-US" dirty="0" smtClean="0"/>
              <a:t>Why Work With Us</a:t>
            </a:r>
            <a:endParaRPr lang="en-US" dirty="0"/>
          </a:p>
        </p:txBody>
      </p:sp>
    </p:spTree>
    <p:extLst>
      <p:ext uri="{BB962C8B-B14F-4D97-AF65-F5344CB8AC3E}">
        <p14:creationId xmlns:p14="http://schemas.microsoft.com/office/powerpoint/2010/main" val="265090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308</Words>
  <Application>Microsoft Office PowerPoint</Application>
  <PresentationFormat>On-screen Show (4:3)</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Olawunmi</dc:creator>
  <cp:lastModifiedBy>Olawunmi</cp:lastModifiedBy>
  <cp:revision>17</cp:revision>
  <dcterms:created xsi:type="dcterms:W3CDTF">2018-02-24T07:31:24Z</dcterms:created>
  <dcterms:modified xsi:type="dcterms:W3CDTF">2018-04-18T15:49:01Z</dcterms:modified>
</cp:coreProperties>
</file>