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EB1B6E-B43E-4289-80CD-8C51F3E6BAEE}">
  <a:tblStyle styleId="{A0EB1B6E-B43E-4289-80CD-8C51F3E6BAEE}" styleName="Table_0">
    <a:wholeTbl>
      <a:tcTxStyle b="off" i="off">
        <a:font>
          <a:latin typeface="Avenir Next LT Pro Light"/>
          <a:ea typeface="Avenir Next LT Pro Light"/>
          <a:cs typeface="Avenir Next LT Pro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6E9"/>
          </a:solidFill>
        </a:fill>
      </a:tcStyle>
    </a:wholeTbl>
    <a:band1H>
      <a:tcTxStyle/>
      <a:tcStyle>
        <a:fill>
          <a:solidFill>
            <a:srgbClr val="E0CAD1"/>
          </a:solidFill>
        </a:fill>
      </a:tcStyle>
    </a:band1H>
    <a:band2H>
      <a:tcTxStyle/>
    </a:band2H>
    <a:band1V>
      <a:tcTxStyle/>
      <a:tcStyle>
        <a:fill>
          <a:solidFill>
            <a:srgbClr val="E0CAD1"/>
          </a:solidFill>
        </a:fill>
      </a:tcStyle>
    </a:band1V>
    <a:band2V>
      <a:tcTxStyle/>
    </a:band2V>
    <a:lastCol>
      <a:tcTxStyle b="on" i="off">
        <a:font>
          <a:latin typeface="Avenir Next LT Pro Light"/>
          <a:ea typeface="Avenir Next LT Pro Light"/>
          <a:cs typeface="Avenir Next LT Pro Light"/>
        </a:font>
        <a:schemeClr val="lt1"/>
      </a:tcTxStyle>
      <a:tcStyle>
        <a:fill>
          <a:solidFill>
            <a:schemeClr val="accent1"/>
          </a:solidFill>
        </a:fill>
      </a:tcStyle>
    </a:lastCol>
    <a:firstCol>
      <a:tcTxStyle b="on" i="off">
        <a:font>
          <a:latin typeface="Avenir Next LT Pro Light"/>
          <a:ea typeface="Avenir Next LT Pro Light"/>
          <a:cs typeface="Avenir Next LT Pro Light"/>
        </a:font>
        <a:schemeClr val="lt1"/>
      </a:tcTxStyle>
      <a:tcStyle>
        <a:fill>
          <a:solidFill>
            <a:schemeClr val="accent1"/>
          </a:solidFill>
        </a:fill>
      </a:tcStyle>
    </a:firstCol>
    <a:lastRow>
      <a:tcTxStyle b="on" i="off">
        <a:font>
          <a:latin typeface="Avenir Next LT Pro Light"/>
          <a:ea typeface="Avenir Next LT Pro Light"/>
          <a:cs typeface="Avenir Next LT Pro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venir Next LT Pro Light"/>
          <a:ea typeface="Avenir Next LT Pro Light"/>
          <a:cs typeface="Avenir Next LT Pro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p:cSld name="1_Title">
    <p:spTree>
      <p:nvGrpSpPr>
        <p:cNvPr id="18" name="Shape 18"/>
        <p:cNvGrpSpPr/>
        <p:nvPr/>
      </p:nvGrpSpPr>
      <p:grpSpPr>
        <a:xfrm>
          <a:off x="0" y="0"/>
          <a:ext cx="0" cy="0"/>
          <a:chOff x="0" y="0"/>
          <a:chExt cx="0" cy="0"/>
        </a:xfrm>
      </p:grpSpPr>
      <p:sp>
        <p:nvSpPr>
          <p:cNvPr id="19" name="Google Shape;19;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0" name="Google Shape;20;p2"/>
          <p:cNvSpPr/>
          <p:nvPr/>
        </p:nvSpPr>
        <p:spPr>
          <a:xfrm flipH="1" rot="10800000">
            <a:off x="0" y="0"/>
            <a:ext cx="12191999" cy="6858000"/>
          </a:xfrm>
          <a:prstGeom prst="rect">
            <a:avLst/>
          </a:prstGeom>
          <a:gradFill>
            <a:gsLst>
              <a:gs pos="0">
                <a:srgbClr val="DA002F">
                  <a:alpha val="74901"/>
                </a:srgbClr>
              </a:gs>
              <a:gs pos="100000">
                <a:srgbClr val="D54ECF">
                  <a:alpha val="47843"/>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 name="Google Shape;21;p2"/>
          <p:cNvSpPr/>
          <p:nvPr/>
        </p:nvSpPr>
        <p:spPr>
          <a:xfrm rot="10800000">
            <a:off x="-4" y="456773"/>
            <a:ext cx="12191999" cy="6400800"/>
          </a:xfrm>
          <a:prstGeom prst="rect">
            <a:avLst/>
          </a:prstGeom>
          <a:gradFill>
            <a:gsLst>
              <a:gs pos="0">
                <a:srgbClr val="DA002F">
                  <a:alpha val="36862"/>
                </a:srgbClr>
              </a:gs>
              <a:gs pos="92000">
                <a:srgbClr val="92248E">
                  <a:alpha val="74901"/>
                </a:srgbClr>
              </a:gs>
              <a:gs pos="100000">
                <a:srgbClr val="92248E">
                  <a:alpha val="74901"/>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 name="Google Shape;22;p2"/>
          <p:cNvSpPr/>
          <p:nvPr/>
        </p:nvSpPr>
        <p:spPr>
          <a:xfrm flipH="1" rot="10800000">
            <a:off x="-2" y="0"/>
            <a:ext cx="6096001" cy="6858000"/>
          </a:xfrm>
          <a:prstGeom prst="rect">
            <a:avLst/>
          </a:prstGeom>
          <a:gradFill>
            <a:gsLst>
              <a:gs pos="0">
                <a:srgbClr val="92248E">
                  <a:alpha val="60784"/>
                </a:srgbClr>
              </a:gs>
              <a:gs pos="13000">
                <a:srgbClr val="92248E">
                  <a:alpha val="60784"/>
                </a:srgbClr>
              </a:gs>
              <a:gs pos="99000">
                <a:schemeClr val="accent4"/>
              </a:gs>
              <a:gs pos="100000">
                <a:schemeClr val="accent4"/>
              </a:gs>
            </a:gsLst>
            <a:lin ang="18000000" scaled="0"/>
          </a:gradFill>
          <a:ln>
            <a:noFill/>
          </a:ln>
        </p:spPr>
        <p:txBody>
          <a:bodyPr anchorCtr="0" anchor="ctr" bIns="45700" lIns="91425" spcFirstLastPara="1" rIns="91425" wrap="square" tIns="45700">
            <a:noAutofit/>
          </a:bodyPr>
          <a:lstStyle/>
          <a:p>
            <a:pPr indent="-171450" lvl="0" marL="28575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3" name="Google Shape;23;p2"/>
          <p:cNvSpPr txBox="1"/>
          <p:nvPr>
            <p:ph type="ctrTitle"/>
          </p:nvPr>
        </p:nvSpPr>
        <p:spPr>
          <a:xfrm>
            <a:off x="782918" y="1028700"/>
            <a:ext cx="10614211" cy="1152712"/>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lt1"/>
              </a:buClr>
              <a:buSzPts val="36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p:nvPr/>
        </p:nvSpPr>
        <p:spPr>
          <a:xfrm flipH="1" rot="-5400000">
            <a:off x="4063256" y="400727"/>
            <a:ext cx="4065484" cy="8849062"/>
          </a:xfrm>
          <a:custGeom>
            <a:rect b="b" l="l" r="r" t="t"/>
            <a:pathLst>
              <a:path extrusionOk="0" h="8849062" w="4065484">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a:gsLst>
              <a:gs pos="0">
                <a:srgbClr val="FF9165">
                  <a:alpha val="2745"/>
                </a:srgbClr>
              </a:gs>
              <a:gs pos="7000">
                <a:srgbClr val="FF9165">
                  <a:alpha val="2745"/>
                </a:srgbClr>
              </a:gs>
              <a:gs pos="100000">
                <a:srgbClr val="FFFFFF">
                  <a:alpha val="15686"/>
                </a:srgbClr>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 name="Google Shape;25;p2"/>
          <p:cNvSpPr txBox="1"/>
          <p:nvPr>
            <p:ph idx="1" type="subTitle"/>
          </p:nvPr>
        </p:nvSpPr>
        <p:spPr>
          <a:xfrm>
            <a:off x="1524000" y="2408518"/>
            <a:ext cx="9144000" cy="609600"/>
          </a:xfrm>
          <a:prstGeom prst="rect">
            <a:avLst/>
          </a:prstGeom>
          <a:noFill/>
          <a:ln>
            <a:noFill/>
          </a:ln>
        </p:spPr>
        <p:txBody>
          <a:bodyPr anchorCtr="0" anchor="t" bIns="0" lIns="0" spcFirstLastPara="1" rIns="0" wrap="square" tIns="0">
            <a:normAutofit/>
          </a:bodyPr>
          <a:lstStyle>
            <a:lvl1pPr lvl="0" algn="ctr">
              <a:lnSpc>
                <a:spcPct val="120000"/>
              </a:lnSpc>
              <a:spcBef>
                <a:spcPts val="1000"/>
              </a:spcBef>
              <a:spcAft>
                <a:spcPts val="0"/>
              </a:spcAft>
              <a:buClr>
                <a:schemeClr val="lt1"/>
              </a:buClr>
              <a:buSzPts val="2000"/>
              <a:buNone/>
              <a:defRPr>
                <a:solidFill>
                  <a:schemeClr val="lt1"/>
                </a:solidFill>
              </a:defRPr>
            </a:lvl1pPr>
            <a:lvl2pPr lvl="1" algn="l">
              <a:lnSpc>
                <a:spcPct val="120000"/>
              </a:lnSpc>
              <a:spcBef>
                <a:spcPts val="500"/>
              </a:spcBef>
              <a:spcAft>
                <a:spcPts val="0"/>
              </a:spcAft>
              <a:buClr>
                <a:schemeClr val="dk1"/>
              </a:buClr>
              <a:buSzPts val="1800"/>
              <a:buChar char="•"/>
              <a:defRPr/>
            </a:lvl2pPr>
            <a:lvl3pPr lvl="2" algn="l">
              <a:lnSpc>
                <a:spcPct val="120000"/>
              </a:lnSpc>
              <a:spcBef>
                <a:spcPts val="500"/>
              </a:spcBef>
              <a:spcAft>
                <a:spcPts val="0"/>
              </a:spcAft>
              <a:buClr>
                <a:schemeClr val="dk1"/>
              </a:buClr>
              <a:buSzPts val="1800"/>
              <a:buChar char="•"/>
              <a:defRPr/>
            </a:lvl3pPr>
            <a:lvl4pPr lvl="3" algn="l">
              <a:lnSpc>
                <a:spcPct val="120000"/>
              </a:lnSpc>
              <a:spcBef>
                <a:spcPts val="500"/>
              </a:spcBef>
              <a:spcAft>
                <a:spcPts val="0"/>
              </a:spcAft>
              <a:buClr>
                <a:schemeClr val="dk1"/>
              </a:buClr>
              <a:buSzPts val="1800"/>
              <a:buChar char="•"/>
              <a:defRPr/>
            </a:lvl4pPr>
            <a:lvl5pPr lvl="4" algn="l">
              <a:lnSpc>
                <a:spcPct val="12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6" name="Google Shape;26;p2"/>
          <p:cNvSpPr/>
          <p:nvPr>
            <p:ph idx="2" type="pic"/>
          </p:nvPr>
        </p:nvSpPr>
        <p:spPr>
          <a:xfrm>
            <a:off x="2343302" y="3351746"/>
            <a:ext cx="7519558" cy="3506255"/>
          </a:xfrm>
          <a:prstGeom prst="rect">
            <a:avLst/>
          </a:prstGeom>
          <a:solidFill>
            <a:schemeClr val="accent6"/>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eam">
  <p:cSld name="9_Team">
    <p:spTree>
      <p:nvGrpSpPr>
        <p:cNvPr id="110" name="Shape 110"/>
        <p:cNvGrpSpPr/>
        <p:nvPr/>
      </p:nvGrpSpPr>
      <p:grpSpPr>
        <a:xfrm>
          <a:off x="0" y="0"/>
          <a:ext cx="0" cy="0"/>
          <a:chOff x="0" y="0"/>
          <a:chExt cx="0" cy="0"/>
        </a:xfrm>
      </p:grpSpPr>
      <p:sp>
        <p:nvSpPr>
          <p:cNvPr id="111" name="Google Shape;111;p11"/>
          <p:cNvSpPr/>
          <p:nvPr/>
        </p:nvSpPr>
        <p:spPr>
          <a:xfrm>
            <a:off x="-1" y="-428"/>
            <a:ext cx="12192001" cy="2386759"/>
          </a:xfrm>
          <a:prstGeom prst="rect">
            <a:avLst/>
          </a:prstGeom>
          <a:gradFill>
            <a:gsLst>
              <a:gs pos="0">
                <a:srgbClr val="DA002F">
                  <a:alpha val="85882"/>
                </a:srgbClr>
              </a:gs>
              <a:gs pos="10000">
                <a:srgbClr val="DA002F">
                  <a:alpha val="85882"/>
                </a:srgbClr>
              </a:gs>
              <a:gs pos="100000">
                <a:schemeClr val="accent6"/>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2" name="Google Shape;112;p11"/>
          <p:cNvSpPr/>
          <p:nvPr/>
        </p:nvSpPr>
        <p:spPr>
          <a:xfrm flipH="1" rot="10800000">
            <a:off x="4817660" y="8011"/>
            <a:ext cx="7374340" cy="2378309"/>
          </a:xfrm>
          <a:prstGeom prst="rect">
            <a:avLst/>
          </a:prstGeom>
          <a:gradFill>
            <a:gsLst>
              <a:gs pos="0">
                <a:srgbClr val="DA002F">
                  <a:alpha val="0"/>
                </a:srgbClr>
              </a:gs>
              <a:gs pos="100000">
                <a:schemeClr val="accent2"/>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3" name="Google Shape;113;p11"/>
          <p:cNvSpPr txBox="1"/>
          <p:nvPr>
            <p:ph type="title"/>
          </p:nvPr>
        </p:nvSpPr>
        <p:spPr>
          <a:xfrm>
            <a:off x="1371600" y="580030"/>
            <a:ext cx="10240903" cy="1009934"/>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lt1"/>
              </a:buClr>
              <a:buSzPts val="36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1"/>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1"/>
          <p:cNvSpPr/>
          <p:nvPr>
            <p:ph idx="2" type="pic"/>
          </p:nvPr>
        </p:nvSpPr>
        <p:spPr>
          <a:xfrm>
            <a:off x="1045013" y="1819656"/>
            <a:ext cx="2282932" cy="2282932"/>
          </a:xfrm>
          <a:prstGeom prst="rect">
            <a:avLst/>
          </a:prstGeom>
          <a:solidFill>
            <a:schemeClr val="accent6"/>
          </a:solidFill>
          <a:ln>
            <a:noFill/>
          </a:ln>
        </p:spPr>
      </p:sp>
      <p:sp>
        <p:nvSpPr>
          <p:cNvPr id="116" name="Google Shape;116;p11"/>
          <p:cNvSpPr/>
          <p:nvPr>
            <p:ph idx="3" type="pic"/>
          </p:nvPr>
        </p:nvSpPr>
        <p:spPr>
          <a:xfrm>
            <a:off x="3657600" y="1819656"/>
            <a:ext cx="2282932" cy="2282932"/>
          </a:xfrm>
          <a:prstGeom prst="rect">
            <a:avLst/>
          </a:prstGeom>
          <a:solidFill>
            <a:schemeClr val="accent6"/>
          </a:solidFill>
          <a:ln>
            <a:noFill/>
          </a:ln>
        </p:spPr>
      </p:sp>
      <p:sp>
        <p:nvSpPr>
          <p:cNvPr id="117" name="Google Shape;117;p11"/>
          <p:cNvSpPr/>
          <p:nvPr>
            <p:ph idx="4" type="pic"/>
          </p:nvPr>
        </p:nvSpPr>
        <p:spPr>
          <a:xfrm>
            <a:off x="6281928" y="1819656"/>
            <a:ext cx="2282932" cy="2282932"/>
          </a:xfrm>
          <a:prstGeom prst="rect">
            <a:avLst/>
          </a:prstGeom>
          <a:solidFill>
            <a:schemeClr val="accent6"/>
          </a:solidFill>
          <a:ln>
            <a:noFill/>
          </a:ln>
        </p:spPr>
      </p:sp>
      <p:sp>
        <p:nvSpPr>
          <p:cNvPr id="118" name="Google Shape;118;p11"/>
          <p:cNvSpPr/>
          <p:nvPr>
            <p:ph idx="5" type="pic"/>
          </p:nvPr>
        </p:nvSpPr>
        <p:spPr>
          <a:xfrm>
            <a:off x="8897112" y="1819656"/>
            <a:ext cx="2282932" cy="2282932"/>
          </a:xfrm>
          <a:prstGeom prst="rect">
            <a:avLst/>
          </a:prstGeom>
          <a:solidFill>
            <a:schemeClr val="accent6"/>
          </a:solidFill>
          <a:ln>
            <a:noFill/>
          </a:ln>
        </p:spPr>
      </p:sp>
      <p:sp>
        <p:nvSpPr>
          <p:cNvPr id="119" name="Google Shape;119;p11"/>
          <p:cNvSpPr txBox="1"/>
          <p:nvPr>
            <p:ph idx="1" type="body"/>
          </p:nvPr>
        </p:nvSpPr>
        <p:spPr>
          <a:xfrm>
            <a:off x="1031368" y="4466873"/>
            <a:ext cx="2286000" cy="274320"/>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1000"/>
              </a:spcBef>
              <a:spcAft>
                <a:spcPts val="0"/>
              </a:spcAft>
              <a:buClr>
                <a:schemeClr val="dk1"/>
              </a:buClr>
              <a:buSzPts val="1800"/>
              <a:buNone/>
              <a:defRPr b="1" sz="18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1"/>
          <p:cNvSpPr txBox="1"/>
          <p:nvPr>
            <p:ph idx="6" type="body"/>
          </p:nvPr>
        </p:nvSpPr>
        <p:spPr>
          <a:xfrm>
            <a:off x="1045013" y="4877332"/>
            <a:ext cx="2286000" cy="594360"/>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1000"/>
              </a:spcBef>
              <a:spcAft>
                <a:spcPts val="0"/>
              </a:spcAft>
              <a:buClr>
                <a:schemeClr val="dk1"/>
              </a:buClr>
              <a:buSzPts val="1600"/>
              <a:buNone/>
              <a:defRPr sz="16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1"/>
          <p:cNvSpPr txBox="1"/>
          <p:nvPr>
            <p:ph idx="7" type="body"/>
          </p:nvPr>
        </p:nvSpPr>
        <p:spPr>
          <a:xfrm>
            <a:off x="3667663" y="4466873"/>
            <a:ext cx="2286000" cy="274320"/>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1000"/>
              </a:spcBef>
              <a:spcAft>
                <a:spcPts val="0"/>
              </a:spcAft>
              <a:buClr>
                <a:schemeClr val="dk1"/>
              </a:buClr>
              <a:buSzPts val="1800"/>
              <a:buNone/>
              <a:defRPr b="1" sz="18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1"/>
          <p:cNvSpPr txBox="1"/>
          <p:nvPr>
            <p:ph idx="8" type="body"/>
          </p:nvPr>
        </p:nvSpPr>
        <p:spPr>
          <a:xfrm>
            <a:off x="3681308" y="4877332"/>
            <a:ext cx="2286000" cy="594360"/>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1000"/>
              </a:spcBef>
              <a:spcAft>
                <a:spcPts val="0"/>
              </a:spcAft>
              <a:buClr>
                <a:schemeClr val="dk1"/>
              </a:buClr>
              <a:buSzPts val="1600"/>
              <a:buNone/>
              <a:defRPr sz="16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1"/>
          <p:cNvSpPr txBox="1"/>
          <p:nvPr>
            <p:ph idx="9" type="body"/>
          </p:nvPr>
        </p:nvSpPr>
        <p:spPr>
          <a:xfrm>
            <a:off x="6290307" y="4466873"/>
            <a:ext cx="2286000" cy="274320"/>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1000"/>
              </a:spcBef>
              <a:spcAft>
                <a:spcPts val="0"/>
              </a:spcAft>
              <a:buClr>
                <a:schemeClr val="dk1"/>
              </a:buClr>
              <a:buSzPts val="1800"/>
              <a:buNone/>
              <a:defRPr b="1" sz="18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1"/>
          <p:cNvSpPr txBox="1"/>
          <p:nvPr>
            <p:ph idx="13" type="body"/>
          </p:nvPr>
        </p:nvSpPr>
        <p:spPr>
          <a:xfrm>
            <a:off x="6303952" y="4877332"/>
            <a:ext cx="2286000" cy="594360"/>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1000"/>
              </a:spcBef>
              <a:spcAft>
                <a:spcPts val="0"/>
              </a:spcAft>
              <a:buClr>
                <a:schemeClr val="dk1"/>
              </a:buClr>
              <a:buSzPts val="1600"/>
              <a:buNone/>
              <a:defRPr sz="16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1"/>
          <p:cNvSpPr txBox="1"/>
          <p:nvPr>
            <p:ph idx="14" type="body"/>
          </p:nvPr>
        </p:nvSpPr>
        <p:spPr>
          <a:xfrm>
            <a:off x="8924408" y="4466873"/>
            <a:ext cx="2286000" cy="274320"/>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1000"/>
              </a:spcBef>
              <a:spcAft>
                <a:spcPts val="0"/>
              </a:spcAft>
              <a:buClr>
                <a:schemeClr val="dk1"/>
              </a:buClr>
              <a:buSzPts val="1800"/>
              <a:buNone/>
              <a:defRPr b="1" sz="18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1"/>
          <p:cNvSpPr txBox="1"/>
          <p:nvPr>
            <p:ph idx="15" type="body"/>
          </p:nvPr>
        </p:nvSpPr>
        <p:spPr>
          <a:xfrm>
            <a:off x="8938053" y="4877332"/>
            <a:ext cx="2286000" cy="594360"/>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1000"/>
              </a:spcBef>
              <a:spcAft>
                <a:spcPts val="0"/>
              </a:spcAft>
              <a:buClr>
                <a:schemeClr val="dk1"/>
              </a:buClr>
              <a:buSzPts val="1600"/>
              <a:buNone/>
              <a:defRPr sz="16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1"/>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1"/>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type="obj">
  <p:cSld name="OBJECT">
    <p:spTree>
      <p:nvGrpSpPr>
        <p:cNvPr id="129" name="Shape 129"/>
        <p:cNvGrpSpPr/>
        <p:nvPr/>
      </p:nvGrpSpPr>
      <p:grpSpPr>
        <a:xfrm>
          <a:off x="0" y="0"/>
          <a:ext cx="0" cy="0"/>
          <a:chOff x="0" y="0"/>
          <a:chExt cx="0" cy="0"/>
        </a:xfrm>
      </p:grpSpPr>
      <p:sp>
        <p:nvSpPr>
          <p:cNvPr id="130" name="Google Shape;130;p12"/>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12"/>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2"/>
          <p:cNvSpPr txBox="1"/>
          <p:nvPr>
            <p:ph idx="1" type="body"/>
          </p:nvPr>
        </p:nvSpPr>
        <p:spPr>
          <a:xfrm>
            <a:off x="838200" y="1825625"/>
            <a:ext cx="10515600" cy="4351338"/>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12"/>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2"/>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spTree>
      <p:nvGrpSpPr>
        <p:cNvPr id="135" name="Shape 135"/>
        <p:cNvGrpSpPr/>
        <p:nvPr/>
      </p:nvGrpSpPr>
      <p:grpSpPr>
        <a:xfrm>
          <a:off x="0" y="0"/>
          <a:ext cx="0" cy="0"/>
          <a:chOff x="0" y="0"/>
          <a:chExt cx="0" cy="0"/>
        </a:xfrm>
      </p:grpSpPr>
      <p:sp>
        <p:nvSpPr>
          <p:cNvPr id="136" name="Google Shape;136;p13"/>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13"/>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3"/>
          <p:cNvSpPr txBox="1"/>
          <p:nvPr>
            <p:ph idx="1" type="body"/>
          </p:nvPr>
        </p:nvSpPr>
        <p:spPr>
          <a:xfrm>
            <a:off x="1371600" y="2112264"/>
            <a:ext cx="3200400"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9" name="Google Shape;139;p13"/>
          <p:cNvSpPr txBox="1"/>
          <p:nvPr>
            <p:ph idx="2" type="body"/>
          </p:nvPr>
        </p:nvSpPr>
        <p:spPr>
          <a:xfrm>
            <a:off x="1371600" y="3018472"/>
            <a:ext cx="3200400" cy="3104856"/>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13"/>
          <p:cNvSpPr txBox="1"/>
          <p:nvPr>
            <p:ph idx="3" type="body"/>
          </p:nvPr>
        </p:nvSpPr>
        <p:spPr>
          <a:xfrm>
            <a:off x="4892040" y="2109976"/>
            <a:ext cx="3200400"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1" name="Google Shape;141;p13"/>
          <p:cNvSpPr txBox="1"/>
          <p:nvPr>
            <p:ph idx="4" type="body"/>
          </p:nvPr>
        </p:nvSpPr>
        <p:spPr>
          <a:xfrm>
            <a:off x="4892040" y="3016183"/>
            <a:ext cx="3200400" cy="3104857"/>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3"/>
          <p:cNvSpPr txBox="1"/>
          <p:nvPr>
            <p:ph idx="5" type="body"/>
          </p:nvPr>
        </p:nvSpPr>
        <p:spPr>
          <a:xfrm>
            <a:off x="8412480" y="2112263"/>
            <a:ext cx="3200400"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3" name="Google Shape;143;p13"/>
          <p:cNvSpPr txBox="1"/>
          <p:nvPr>
            <p:ph idx="6" type="body"/>
          </p:nvPr>
        </p:nvSpPr>
        <p:spPr>
          <a:xfrm>
            <a:off x="8412480" y="3018470"/>
            <a:ext cx="3200400" cy="3104857"/>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13"/>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3"/>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Summary">
  <p:cSld name="12_Summary">
    <p:spTree>
      <p:nvGrpSpPr>
        <p:cNvPr id="146" name="Shape 146"/>
        <p:cNvGrpSpPr/>
        <p:nvPr/>
      </p:nvGrpSpPr>
      <p:grpSpPr>
        <a:xfrm>
          <a:off x="0" y="0"/>
          <a:ext cx="0" cy="0"/>
          <a:chOff x="0" y="0"/>
          <a:chExt cx="0" cy="0"/>
        </a:xfrm>
      </p:grpSpPr>
      <p:sp>
        <p:nvSpPr>
          <p:cNvPr id="147" name="Google Shape;147;p14"/>
          <p:cNvSpPr/>
          <p:nvPr/>
        </p:nvSpPr>
        <p:spPr>
          <a:xfrm flipH="1">
            <a:off x="0" y="0"/>
            <a:ext cx="6096000" cy="6867136"/>
          </a:xfrm>
          <a:prstGeom prst="rect">
            <a:avLst/>
          </a:prstGeom>
          <a:gradFill>
            <a:gsLst>
              <a:gs pos="0">
                <a:schemeClr val="accent6"/>
              </a:gs>
              <a:gs pos="8000">
                <a:schemeClr val="accent6"/>
              </a:gs>
              <a:gs pos="100000">
                <a:srgbClr val="DA002F">
                  <a:alpha val="88627"/>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8" name="Google Shape;148;p14"/>
          <p:cNvSpPr/>
          <p:nvPr/>
        </p:nvSpPr>
        <p:spPr>
          <a:xfrm flipH="1">
            <a:off x="457200" y="17416"/>
            <a:ext cx="5638800" cy="6840584"/>
          </a:xfrm>
          <a:prstGeom prst="rect">
            <a:avLst/>
          </a:prstGeom>
          <a:gradFill>
            <a:gsLst>
              <a:gs pos="0">
                <a:srgbClr val="FF4F74">
                  <a:alpha val="0"/>
                </a:srgbClr>
              </a:gs>
              <a:gs pos="24000">
                <a:srgbClr val="FF4F74">
                  <a:alpha val="0"/>
                </a:srgbClr>
              </a:gs>
              <a:gs pos="99000">
                <a:srgbClr val="92248E">
                  <a:alpha val="84705"/>
                </a:srgbClr>
              </a:gs>
              <a:gs pos="100000">
                <a:srgbClr val="92248E">
                  <a:alpha val="84705"/>
                </a:srgbClr>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9" name="Google Shape;149;p14"/>
          <p:cNvSpPr/>
          <p:nvPr/>
        </p:nvSpPr>
        <p:spPr>
          <a:xfrm flipH="1" rot="5400000">
            <a:off x="-170122" y="389706"/>
            <a:ext cx="6422401" cy="6096002"/>
          </a:xfrm>
          <a:prstGeom prst="rect">
            <a:avLst/>
          </a:prstGeom>
          <a:gradFill>
            <a:gsLst>
              <a:gs pos="0">
                <a:srgbClr val="DA002F">
                  <a:alpha val="27843"/>
                </a:srgbClr>
              </a:gs>
              <a:gs pos="2000">
                <a:srgbClr val="DA002F">
                  <a:alpha val="27843"/>
                </a:srgbClr>
              </a:gs>
              <a:gs pos="78000">
                <a:srgbClr val="FE4A00">
                  <a:alpha val="0"/>
                </a:srgbClr>
              </a:gs>
              <a:gs pos="100000">
                <a:srgbClr val="FE4A00">
                  <a:alpha val="0"/>
                </a:srgbClr>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0" name="Google Shape;150;p14"/>
          <p:cNvSpPr/>
          <p:nvPr/>
        </p:nvSpPr>
        <p:spPr>
          <a:xfrm rot="-5400000">
            <a:off x="517670" y="1253114"/>
            <a:ext cx="6840582" cy="4316082"/>
          </a:xfrm>
          <a:prstGeom prst="rect">
            <a:avLst/>
          </a:prstGeom>
          <a:gradFill>
            <a:gsLst>
              <a:gs pos="0">
                <a:srgbClr val="92248E">
                  <a:alpha val="10980"/>
                </a:srgbClr>
              </a:gs>
              <a:gs pos="44000">
                <a:srgbClr val="92248E">
                  <a:alpha val="10980"/>
                </a:srgbClr>
              </a:gs>
              <a:gs pos="99000">
                <a:srgbClr val="92248E">
                  <a:alpha val="0"/>
                </a:srgbClr>
              </a:gs>
              <a:gs pos="100000">
                <a:srgbClr val="92248E">
                  <a:alpha val="0"/>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1" name="Google Shape;151;p14"/>
          <p:cNvSpPr txBox="1"/>
          <p:nvPr>
            <p:ph type="title"/>
          </p:nvPr>
        </p:nvSpPr>
        <p:spPr>
          <a:xfrm>
            <a:off x="914400" y="758997"/>
            <a:ext cx="3319895" cy="5381177"/>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lt1"/>
              </a:buClr>
              <a:buSzPts val="36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14"/>
          <p:cNvSpPr/>
          <p:nvPr/>
        </p:nvSpPr>
        <p:spPr>
          <a:xfrm rot="-6692243">
            <a:off x="-619013" y="1524958"/>
            <a:ext cx="4648282" cy="4433301"/>
          </a:xfrm>
          <a:custGeom>
            <a:rect b="b" l="l" r="r" t="t"/>
            <a:pathLst>
              <a:path extrusionOk="0" h="4433301" w="4648282">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0">
                <a:srgbClr val="FF907A">
                  <a:alpha val="9803"/>
                </a:srgbClr>
              </a:gs>
              <a:gs pos="31000">
                <a:srgbClr val="FF907A">
                  <a:alpha val="9803"/>
                </a:srgbClr>
              </a:gs>
              <a:gs pos="85000">
                <a:srgbClr val="FFBCAF">
                  <a:alpha val="20784"/>
                </a:srgbClr>
              </a:gs>
              <a:gs pos="100000">
                <a:srgbClr val="FFBCAF">
                  <a:alpha val="20784"/>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3" name="Google Shape;153;p14"/>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4"/>
          <p:cNvSpPr/>
          <p:nvPr>
            <p:ph idx="2" type="pic"/>
          </p:nvPr>
        </p:nvSpPr>
        <p:spPr>
          <a:xfrm>
            <a:off x="4608576" y="758952"/>
            <a:ext cx="2962656" cy="2514600"/>
          </a:xfrm>
          <a:prstGeom prst="rect">
            <a:avLst/>
          </a:prstGeom>
          <a:solidFill>
            <a:schemeClr val="accent6"/>
          </a:solidFill>
          <a:ln>
            <a:noFill/>
          </a:ln>
        </p:spPr>
      </p:sp>
      <p:sp>
        <p:nvSpPr>
          <p:cNvPr id="155" name="Google Shape;155;p14"/>
          <p:cNvSpPr/>
          <p:nvPr>
            <p:ph idx="3" type="pic"/>
          </p:nvPr>
        </p:nvSpPr>
        <p:spPr>
          <a:xfrm>
            <a:off x="4608576" y="3593592"/>
            <a:ext cx="2962656" cy="2514600"/>
          </a:xfrm>
          <a:prstGeom prst="rect">
            <a:avLst/>
          </a:prstGeom>
          <a:solidFill>
            <a:schemeClr val="accent6"/>
          </a:solidFill>
          <a:ln>
            <a:noFill/>
          </a:ln>
        </p:spPr>
      </p:sp>
      <p:sp>
        <p:nvSpPr>
          <p:cNvPr id="156" name="Google Shape;156;p14"/>
          <p:cNvSpPr txBox="1"/>
          <p:nvPr>
            <p:ph idx="1" type="body"/>
          </p:nvPr>
        </p:nvSpPr>
        <p:spPr>
          <a:xfrm>
            <a:off x="8089901" y="693738"/>
            <a:ext cx="3522980" cy="5446712"/>
          </a:xfrm>
          <a:prstGeom prst="rect">
            <a:avLst/>
          </a:prstGeom>
          <a:noFill/>
          <a:ln>
            <a:noFill/>
          </a:ln>
        </p:spPr>
        <p:txBody>
          <a:bodyPr anchorCtr="0" anchor="ctr" bIns="0" lIns="0" spcFirstLastPara="1" rIns="0" wrap="square" tIns="0">
            <a:normAutofit/>
          </a:bodyPr>
          <a:lstStyle>
            <a:lvl1pPr indent="-228600" lvl="0" marL="457200" algn="l">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800"/>
              <a:buNone/>
              <a:defRPr sz="1800"/>
            </a:lvl2pPr>
            <a:lvl3pPr indent="-228600" lvl="2" marL="1371600" algn="l">
              <a:lnSpc>
                <a:spcPct val="120000"/>
              </a:lnSpc>
              <a:spcBef>
                <a:spcPts val="500"/>
              </a:spcBef>
              <a:spcAft>
                <a:spcPts val="0"/>
              </a:spcAft>
              <a:buClr>
                <a:schemeClr val="dk1"/>
              </a:buClr>
              <a:buSzPts val="1800"/>
              <a:buNone/>
              <a:defRPr sz="1800"/>
            </a:lvl3pPr>
            <a:lvl4pPr indent="-228600" lvl="3" marL="1828800" algn="l">
              <a:lnSpc>
                <a:spcPct val="120000"/>
              </a:lnSpc>
              <a:spcBef>
                <a:spcPts val="500"/>
              </a:spcBef>
              <a:spcAft>
                <a:spcPts val="0"/>
              </a:spcAft>
              <a:buClr>
                <a:schemeClr val="dk1"/>
              </a:buClr>
              <a:buSzPts val="1800"/>
              <a:buNone/>
              <a:defRPr sz="1800"/>
            </a:lvl4pPr>
            <a:lvl5pPr indent="-228600" lvl="4" marL="2286000" algn="l">
              <a:lnSpc>
                <a:spcPct val="12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4"/>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4"/>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9" name="Shape 159"/>
        <p:cNvGrpSpPr/>
        <p:nvPr/>
      </p:nvGrpSpPr>
      <p:grpSpPr>
        <a:xfrm>
          <a:off x="0" y="0"/>
          <a:ext cx="0" cy="0"/>
          <a:chOff x="0" y="0"/>
          <a:chExt cx="0" cy="0"/>
        </a:xfrm>
      </p:grpSpPr>
      <p:sp>
        <p:nvSpPr>
          <p:cNvPr id="160" name="Google Shape;160;p15"/>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5"/>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5"/>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3" name="Shape 163"/>
        <p:cNvGrpSpPr/>
        <p:nvPr/>
      </p:nvGrpSpPr>
      <p:grpSpPr>
        <a:xfrm>
          <a:off x="0" y="0"/>
          <a:ext cx="0" cy="0"/>
          <a:chOff x="0" y="0"/>
          <a:chExt cx="0" cy="0"/>
        </a:xfrm>
      </p:grpSpPr>
      <p:sp>
        <p:nvSpPr>
          <p:cNvPr id="164" name="Google Shape;164;p16"/>
          <p:cNvSpPr txBox="1"/>
          <p:nvPr>
            <p:ph type="title"/>
          </p:nvPr>
        </p:nvSpPr>
        <p:spPr>
          <a:xfrm>
            <a:off x="1371600" y="987425"/>
            <a:ext cx="3932237" cy="189451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16"/>
          <p:cNvSpPr txBox="1"/>
          <p:nvPr>
            <p:ph idx="1" type="body"/>
          </p:nvPr>
        </p:nvSpPr>
        <p:spPr>
          <a:xfrm>
            <a:off x="5650992" y="987425"/>
            <a:ext cx="5687568" cy="4873625"/>
          </a:xfrm>
          <a:prstGeom prst="rect">
            <a:avLst/>
          </a:prstGeom>
          <a:noFill/>
          <a:ln>
            <a:noFill/>
          </a:ln>
        </p:spPr>
        <p:txBody>
          <a:bodyPr anchorCtr="0" anchor="t" bIns="0" lIns="0" spcFirstLastPara="1" rIns="0" wrap="square" tIns="0">
            <a:normAutofit/>
          </a:bodyPr>
          <a:lstStyle>
            <a:lvl1pPr indent="-355600" lvl="0" marL="457200" algn="l">
              <a:lnSpc>
                <a:spcPct val="120000"/>
              </a:lnSpc>
              <a:spcBef>
                <a:spcPts val="1000"/>
              </a:spcBef>
              <a:spcAft>
                <a:spcPts val="0"/>
              </a:spcAft>
              <a:buClr>
                <a:schemeClr val="dk1"/>
              </a:buClr>
              <a:buSzPts val="2000"/>
              <a:buChar char="•"/>
              <a:defRPr sz="2000"/>
            </a:lvl1pPr>
            <a:lvl2pPr indent="-355600" lvl="1" marL="914400" algn="l">
              <a:lnSpc>
                <a:spcPct val="120000"/>
              </a:lnSpc>
              <a:spcBef>
                <a:spcPts val="500"/>
              </a:spcBef>
              <a:spcAft>
                <a:spcPts val="0"/>
              </a:spcAft>
              <a:buClr>
                <a:schemeClr val="dk1"/>
              </a:buClr>
              <a:buSzPts val="2000"/>
              <a:buChar char="•"/>
              <a:defRPr sz="2000"/>
            </a:lvl2pPr>
            <a:lvl3pPr indent="-342900" lvl="2" marL="1371600" algn="l">
              <a:lnSpc>
                <a:spcPct val="120000"/>
              </a:lnSpc>
              <a:spcBef>
                <a:spcPts val="500"/>
              </a:spcBef>
              <a:spcAft>
                <a:spcPts val="0"/>
              </a:spcAft>
              <a:buClr>
                <a:schemeClr val="dk1"/>
              </a:buClr>
              <a:buSzPts val="1800"/>
              <a:buChar char="•"/>
              <a:defRPr sz="1800"/>
            </a:lvl3pPr>
            <a:lvl4pPr indent="-330200" lvl="3" marL="1828800" algn="l">
              <a:lnSpc>
                <a:spcPct val="120000"/>
              </a:lnSpc>
              <a:spcBef>
                <a:spcPts val="500"/>
              </a:spcBef>
              <a:spcAft>
                <a:spcPts val="0"/>
              </a:spcAft>
              <a:buClr>
                <a:schemeClr val="dk1"/>
              </a:buClr>
              <a:buSzPts val="1600"/>
              <a:buChar char="•"/>
              <a:defRPr sz="1600"/>
            </a:lvl4pPr>
            <a:lvl5pPr indent="-330200" lvl="4" marL="2286000" algn="l">
              <a:lnSpc>
                <a:spcPct val="120000"/>
              </a:lnSpc>
              <a:spcBef>
                <a:spcPts val="5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6" name="Google Shape;166;p16"/>
          <p:cNvSpPr txBox="1"/>
          <p:nvPr>
            <p:ph idx="2" type="body"/>
          </p:nvPr>
        </p:nvSpPr>
        <p:spPr>
          <a:xfrm>
            <a:off x="1371600" y="3058510"/>
            <a:ext cx="3932237" cy="2802540"/>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7" name="Google Shape;167;p16"/>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6"/>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6"/>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0" name="Shape 170"/>
        <p:cNvGrpSpPr/>
        <p:nvPr/>
      </p:nvGrpSpPr>
      <p:grpSpPr>
        <a:xfrm>
          <a:off x="0" y="0"/>
          <a:ext cx="0" cy="0"/>
          <a:chOff x="0" y="0"/>
          <a:chExt cx="0" cy="0"/>
        </a:xfrm>
      </p:grpSpPr>
      <p:sp>
        <p:nvSpPr>
          <p:cNvPr id="171" name="Google Shape;171;p17"/>
          <p:cNvSpPr txBox="1"/>
          <p:nvPr>
            <p:ph type="title"/>
          </p:nvPr>
        </p:nvSpPr>
        <p:spPr>
          <a:xfrm>
            <a:off x="1371600" y="987552"/>
            <a:ext cx="3932237" cy="189280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17"/>
          <p:cNvSpPr/>
          <p:nvPr>
            <p:ph idx="2" type="pic"/>
          </p:nvPr>
        </p:nvSpPr>
        <p:spPr>
          <a:xfrm>
            <a:off x="5505319" y="987425"/>
            <a:ext cx="5833242" cy="4873625"/>
          </a:xfrm>
          <a:prstGeom prst="rect">
            <a:avLst/>
          </a:prstGeom>
          <a:noFill/>
          <a:ln>
            <a:noFill/>
          </a:ln>
        </p:spPr>
      </p:sp>
      <p:sp>
        <p:nvSpPr>
          <p:cNvPr id="173" name="Google Shape;173;p17"/>
          <p:cNvSpPr txBox="1"/>
          <p:nvPr>
            <p:ph idx="1" type="body"/>
          </p:nvPr>
        </p:nvSpPr>
        <p:spPr>
          <a:xfrm>
            <a:off x="1371600" y="3033286"/>
            <a:ext cx="3932237" cy="2835702"/>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4" name="Google Shape;174;p17"/>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7"/>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7"/>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27" name="Shape 27"/>
        <p:cNvGrpSpPr/>
        <p:nvPr/>
      </p:nvGrpSpPr>
      <p:grpSpPr>
        <a:xfrm>
          <a:off x="0" y="0"/>
          <a:ext cx="0" cy="0"/>
          <a:chOff x="0" y="0"/>
          <a:chExt cx="0" cy="0"/>
        </a:xfrm>
      </p:grpSpPr>
      <p:grpSp>
        <p:nvGrpSpPr>
          <p:cNvPr id="28" name="Google Shape;28;p3"/>
          <p:cNvGrpSpPr/>
          <p:nvPr/>
        </p:nvGrpSpPr>
        <p:grpSpPr>
          <a:xfrm>
            <a:off x="0" y="6409177"/>
            <a:ext cx="12192000" cy="456774"/>
            <a:chOff x="0" y="6401226"/>
            <a:chExt cx="12192000" cy="456774"/>
          </a:xfrm>
        </p:grpSpPr>
        <p:sp>
          <p:nvSpPr>
            <p:cNvPr id="29" name="Google Shape;29;p3"/>
            <p:cNvSpPr/>
            <p:nvPr/>
          </p:nvSpPr>
          <p:spPr>
            <a:xfrm flipH="1" rot="10800000">
              <a:off x="0" y="6401226"/>
              <a:ext cx="12192000" cy="456773"/>
            </a:xfrm>
            <a:prstGeom prst="rect">
              <a:avLst/>
            </a:prstGeom>
            <a:gradFill>
              <a:gsLst>
                <a:gs pos="0">
                  <a:srgbClr val="FE4A00">
                    <a:alpha val="27843"/>
                  </a:srgbClr>
                </a:gs>
                <a:gs pos="14000">
                  <a:srgbClr val="FE4A00">
                    <a:alpha val="27843"/>
                  </a:srgbClr>
                </a:gs>
                <a:gs pos="100000">
                  <a:srgbClr val="DA002F">
                    <a:alpha val="84705"/>
                  </a:srgbClr>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0" name="Google Shape;30;p3"/>
            <p:cNvSpPr/>
            <p:nvPr/>
          </p:nvSpPr>
          <p:spPr>
            <a:xfrm flipH="1">
              <a:off x="4038602" y="6401228"/>
              <a:ext cx="8153398" cy="456772"/>
            </a:xfrm>
            <a:prstGeom prst="rect">
              <a:avLst/>
            </a:prstGeom>
            <a:gradFill>
              <a:gsLst>
                <a:gs pos="0">
                  <a:srgbClr val="D85FD4">
                    <a:alpha val="54901"/>
                  </a:srgbClr>
                </a:gs>
                <a:gs pos="9000">
                  <a:srgbClr val="D85FD4">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31" name="Google Shape;31;p3"/>
          <p:cNvSpPr/>
          <p:nvPr/>
        </p:nvSpPr>
        <p:spPr>
          <a:xfrm flipH="1" rot="-5400000">
            <a:off x="-1184687" y="1185453"/>
            <a:ext cx="6408742" cy="4037835"/>
          </a:xfrm>
          <a:prstGeom prst="rect">
            <a:avLst/>
          </a:prstGeom>
          <a:gradFill>
            <a:gsLst>
              <a:gs pos="0">
                <a:schemeClr val="accent6"/>
              </a:gs>
              <a:gs pos="8000">
                <a:schemeClr val="accent6"/>
              </a:gs>
              <a:gs pos="100000">
                <a:srgbClr val="DA002F">
                  <a:alpha val="88627"/>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2" name="Google Shape;32;p3"/>
          <p:cNvSpPr/>
          <p:nvPr/>
        </p:nvSpPr>
        <p:spPr>
          <a:xfrm flipH="1" rot="-5400000">
            <a:off x="1043780" y="3413921"/>
            <a:ext cx="1951041" cy="4038601"/>
          </a:xfrm>
          <a:prstGeom prst="rect">
            <a:avLst/>
          </a:prstGeom>
          <a:gradFill>
            <a:gsLst>
              <a:gs pos="0">
                <a:srgbClr val="FF4F74">
                  <a:alpha val="0"/>
                </a:srgbClr>
              </a:gs>
              <a:gs pos="99000">
                <a:schemeClr val="accent2"/>
              </a:gs>
              <a:gs pos="100000">
                <a:schemeClr val="accent2"/>
              </a:gs>
            </a:gsLst>
            <a:lin ang="3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3" name="Google Shape;33;p3"/>
          <p:cNvSpPr/>
          <p:nvPr/>
        </p:nvSpPr>
        <p:spPr>
          <a:xfrm rot="-964587">
            <a:off x="-364225" y="1757079"/>
            <a:ext cx="3900087" cy="4178958"/>
          </a:xfrm>
          <a:custGeom>
            <a:rect b="b" l="l" r="r" t="t"/>
            <a:pathLst>
              <a:path extrusionOk="0" h="4178958" w="3900087">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0">
                <a:srgbClr val="FFFFFF">
                  <a:alpha val="0"/>
                </a:srgbClr>
              </a:gs>
              <a:gs pos="34000">
                <a:srgbClr val="FFFFFF">
                  <a:alpha val="0"/>
                </a:srgbClr>
              </a:gs>
              <a:gs pos="100000">
                <a:srgbClr val="FF907A">
                  <a:alpha val="34901"/>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4" name="Google Shape;34;p3"/>
          <p:cNvSpPr/>
          <p:nvPr/>
        </p:nvSpPr>
        <p:spPr>
          <a:xfrm flipH="1" rot="5400000">
            <a:off x="47595" y="413658"/>
            <a:ext cx="4400609" cy="3581400"/>
          </a:xfrm>
          <a:prstGeom prst="rect">
            <a:avLst/>
          </a:prstGeom>
          <a:gradFill>
            <a:gsLst>
              <a:gs pos="0">
                <a:srgbClr val="DA002F">
                  <a:alpha val="28627"/>
                </a:srgbClr>
              </a:gs>
              <a:gs pos="100000">
                <a:srgbClr val="FE4A00">
                  <a:alpha val="0"/>
                </a:srgbClr>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5" name="Google Shape;35;p3"/>
          <p:cNvSpPr txBox="1"/>
          <p:nvPr>
            <p:ph type="title"/>
          </p:nvPr>
        </p:nvSpPr>
        <p:spPr>
          <a:xfrm>
            <a:off x="518616" y="586633"/>
            <a:ext cx="3125336" cy="3611584"/>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lt1"/>
              </a:buClr>
              <a:buSzPts val="36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 type="body"/>
          </p:nvPr>
        </p:nvSpPr>
        <p:spPr>
          <a:xfrm>
            <a:off x="4778375" y="863600"/>
            <a:ext cx="3441700" cy="5130800"/>
          </a:xfrm>
          <a:prstGeom prst="rect">
            <a:avLst/>
          </a:prstGeom>
          <a:noFill/>
          <a:ln>
            <a:noFill/>
          </a:ln>
        </p:spPr>
        <p:txBody>
          <a:bodyPr anchorCtr="0" anchor="ctr" bIns="0" lIns="0" spcFirstLastPara="1" rIns="0" wrap="square" tIns="0">
            <a:normAutofit/>
          </a:bodyPr>
          <a:lstStyle>
            <a:lvl1pPr indent="-228600" lvl="0" marL="457200" algn="l">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800"/>
              <a:buNone/>
              <a:defRPr/>
            </a:lvl2pPr>
            <a:lvl3pPr indent="-228600" lvl="2" marL="1371600" algn="l">
              <a:lnSpc>
                <a:spcPct val="120000"/>
              </a:lnSpc>
              <a:spcBef>
                <a:spcPts val="500"/>
              </a:spcBef>
              <a:spcAft>
                <a:spcPts val="0"/>
              </a:spcAft>
              <a:buClr>
                <a:schemeClr val="dk1"/>
              </a:buClr>
              <a:buSzPts val="1800"/>
              <a:buNone/>
              <a:defRPr/>
            </a:lvl3pPr>
            <a:lvl4pPr indent="-228600" lvl="3" marL="1828800" algn="l">
              <a:lnSpc>
                <a:spcPct val="120000"/>
              </a:lnSpc>
              <a:spcBef>
                <a:spcPts val="500"/>
              </a:spcBef>
              <a:spcAft>
                <a:spcPts val="0"/>
              </a:spcAft>
              <a:buClr>
                <a:schemeClr val="dk1"/>
              </a:buClr>
              <a:buSzPts val="1800"/>
              <a:buNone/>
              <a:defRPr/>
            </a:lvl4pPr>
            <a:lvl5pPr indent="-228600" lvl="4" marL="2286000" algn="l">
              <a:lnSpc>
                <a:spcPct val="12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p:nvPr>
            <p:ph idx="2" type="pic"/>
          </p:nvPr>
        </p:nvSpPr>
        <p:spPr>
          <a:xfrm>
            <a:off x="8787384" y="868680"/>
            <a:ext cx="2505456" cy="1499616"/>
          </a:xfrm>
          <a:prstGeom prst="rect">
            <a:avLst/>
          </a:prstGeom>
          <a:solidFill>
            <a:schemeClr val="accent6"/>
          </a:solidFill>
          <a:ln>
            <a:noFill/>
          </a:ln>
        </p:spPr>
      </p:sp>
      <p:sp>
        <p:nvSpPr>
          <p:cNvPr id="39" name="Google Shape;39;p3"/>
          <p:cNvSpPr/>
          <p:nvPr>
            <p:ph idx="3" type="pic"/>
          </p:nvPr>
        </p:nvSpPr>
        <p:spPr>
          <a:xfrm>
            <a:off x="8787384" y="2688336"/>
            <a:ext cx="2505456" cy="1499616"/>
          </a:xfrm>
          <a:prstGeom prst="rect">
            <a:avLst/>
          </a:prstGeom>
          <a:solidFill>
            <a:schemeClr val="accent6"/>
          </a:solidFill>
          <a:ln>
            <a:noFill/>
          </a:ln>
        </p:spPr>
      </p:sp>
      <p:sp>
        <p:nvSpPr>
          <p:cNvPr id="40" name="Google Shape;40;p3"/>
          <p:cNvSpPr/>
          <p:nvPr>
            <p:ph idx="4" type="pic"/>
          </p:nvPr>
        </p:nvSpPr>
        <p:spPr>
          <a:xfrm>
            <a:off x="8787384" y="4526280"/>
            <a:ext cx="2505456" cy="1499616"/>
          </a:xfrm>
          <a:prstGeom prst="rect">
            <a:avLst/>
          </a:prstGeom>
          <a:solidFill>
            <a:schemeClr val="accent6"/>
          </a:solidFill>
          <a:ln>
            <a:noFill/>
          </a:ln>
        </p:spPr>
      </p:sp>
      <p:sp>
        <p:nvSpPr>
          <p:cNvPr id="41" name="Google Shape;41;p3"/>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800" u="none" cap="none" strike="noStrike">
                <a:solidFill>
                  <a:schemeClr val="lt1"/>
                </a:solidFill>
                <a:latin typeface="Avenir"/>
                <a:ea typeface="Avenir"/>
                <a:cs typeface="Avenir"/>
                <a:sym typeface="Avenir"/>
              </a:defRPr>
            </a:lvl1pPr>
            <a:lvl2pPr indent="0" lvl="1" marL="0" algn="r">
              <a:spcBef>
                <a:spcPts val="0"/>
              </a:spcBef>
              <a:buNone/>
              <a:defRPr b="0" i="0" sz="800" u="none" cap="none" strike="noStrike">
                <a:solidFill>
                  <a:schemeClr val="lt1"/>
                </a:solidFill>
                <a:latin typeface="Avenir"/>
                <a:ea typeface="Avenir"/>
                <a:cs typeface="Avenir"/>
                <a:sym typeface="Avenir"/>
              </a:defRPr>
            </a:lvl2pPr>
            <a:lvl3pPr indent="0" lvl="2" marL="0" algn="r">
              <a:spcBef>
                <a:spcPts val="0"/>
              </a:spcBef>
              <a:buNone/>
              <a:defRPr b="0" i="0" sz="800" u="none" cap="none" strike="noStrike">
                <a:solidFill>
                  <a:schemeClr val="lt1"/>
                </a:solidFill>
                <a:latin typeface="Avenir"/>
                <a:ea typeface="Avenir"/>
                <a:cs typeface="Avenir"/>
                <a:sym typeface="Avenir"/>
              </a:defRPr>
            </a:lvl3pPr>
            <a:lvl4pPr indent="0" lvl="3" marL="0" algn="r">
              <a:spcBef>
                <a:spcPts val="0"/>
              </a:spcBef>
              <a:buNone/>
              <a:defRPr b="0" i="0" sz="800" u="none" cap="none" strike="noStrike">
                <a:solidFill>
                  <a:schemeClr val="lt1"/>
                </a:solidFill>
                <a:latin typeface="Avenir"/>
                <a:ea typeface="Avenir"/>
                <a:cs typeface="Avenir"/>
                <a:sym typeface="Avenir"/>
              </a:defRPr>
            </a:lvl4pPr>
            <a:lvl5pPr indent="0" lvl="4" marL="0" algn="r">
              <a:spcBef>
                <a:spcPts val="0"/>
              </a:spcBef>
              <a:buNone/>
              <a:defRPr b="0" i="0" sz="800" u="none" cap="none" strike="noStrike">
                <a:solidFill>
                  <a:schemeClr val="lt1"/>
                </a:solidFill>
                <a:latin typeface="Avenir"/>
                <a:ea typeface="Avenir"/>
                <a:cs typeface="Avenir"/>
                <a:sym typeface="Avenir"/>
              </a:defRPr>
            </a:lvl5pPr>
            <a:lvl6pPr indent="0" lvl="5" marL="0" algn="r">
              <a:spcBef>
                <a:spcPts val="0"/>
              </a:spcBef>
              <a:buNone/>
              <a:defRPr b="0" i="0" sz="800" u="none" cap="none" strike="noStrike">
                <a:solidFill>
                  <a:schemeClr val="lt1"/>
                </a:solidFill>
                <a:latin typeface="Avenir"/>
                <a:ea typeface="Avenir"/>
                <a:cs typeface="Avenir"/>
                <a:sym typeface="Avenir"/>
              </a:defRPr>
            </a:lvl6pPr>
            <a:lvl7pPr indent="0" lvl="6" marL="0" algn="r">
              <a:spcBef>
                <a:spcPts val="0"/>
              </a:spcBef>
              <a:buNone/>
              <a:defRPr b="0" i="0" sz="800" u="none" cap="none" strike="noStrike">
                <a:solidFill>
                  <a:schemeClr val="lt1"/>
                </a:solidFill>
                <a:latin typeface="Avenir"/>
                <a:ea typeface="Avenir"/>
                <a:cs typeface="Avenir"/>
                <a:sym typeface="Avenir"/>
              </a:defRPr>
            </a:lvl7pPr>
            <a:lvl8pPr indent="0" lvl="7" marL="0" algn="r">
              <a:spcBef>
                <a:spcPts val="0"/>
              </a:spcBef>
              <a:buNone/>
              <a:defRPr b="0" i="0" sz="800" u="none" cap="none" strike="noStrike">
                <a:solidFill>
                  <a:schemeClr val="lt1"/>
                </a:solidFill>
                <a:latin typeface="Avenir"/>
                <a:ea typeface="Avenir"/>
                <a:cs typeface="Avenir"/>
                <a:sym typeface="Avenir"/>
              </a:defRPr>
            </a:lvl8pPr>
            <a:lvl9pPr indent="0" lvl="8" marL="0" algn="r">
              <a:spcBef>
                <a:spcPts val="0"/>
              </a:spcBef>
              <a:buNone/>
              <a:defRPr b="0" i="0" sz="8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ction">
  <p:cSld name="3_Introduction">
    <p:spTree>
      <p:nvGrpSpPr>
        <p:cNvPr id="43" name="Shape 43"/>
        <p:cNvGrpSpPr/>
        <p:nvPr/>
      </p:nvGrpSpPr>
      <p:grpSpPr>
        <a:xfrm>
          <a:off x="0" y="0"/>
          <a:ext cx="0" cy="0"/>
          <a:chOff x="0" y="0"/>
          <a:chExt cx="0" cy="0"/>
        </a:xfrm>
      </p:grpSpPr>
      <p:sp>
        <p:nvSpPr>
          <p:cNvPr id="44" name="Google Shape;44;p4"/>
          <p:cNvSpPr txBox="1"/>
          <p:nvPr>
            <p:ph type="title"/>
          </p:nvPr>
        </p:nvSpPr>
        <p:spPr>
          <a:xfrm>
            <a:off x="4769893" y="457200"/>
            <a:ext cx="6230956" cy="156936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
          <p:cNvSpPr/>
          <p:nvPr>
            <p:ph idx="2" type="pic"/>
          </p:nvPr>
        </p:nvSpPr>
        <p:spPr>
          <a:xfrm>
            <a:off x="0" y="0"/>
            <a:ext cx="4041648" cy="1600200"/>
          </a:xfrm>
          <a:prstGeom prst="rect">
            <a:avLst/>
          </a:prstGeom>
          <a:solidFill>
            <a:schemeClr val="accent6"/>
          </a:solidFill>
          <a:ln>
            <a:noFill/>
          </a:ln>
        </p:spPr>
      </p:sp>
      <p:sp>
        <p:nvSpPr>
          <p:cNvPr id="46" name="Google Shape;46;p4"/>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p:nvPr>
            <p:ph idx="3" type="pic"/>
          </p:nvPr>
        </p:nvSpPr>
        <p:spPr>
          <a:xfrm>
            <a:off x="0" y="1603470"/>
            <a:ext cx="4041648" cy="1600200"/>
          </a:xfrm>
          <a:prstGeom prst="rect">
            <a:avLst/>
          </a:prstGeom>
          <a:solidFill>
            <a:schemeClr val="accent6"/>
          </a:solidFill>
          <a:ln>
            <a:noFill/>
          </a:ln>
        </p:spPr>
      </p:sp>
      <p:sp>
        <p:nvSpPr>
          <p:cNvPr id="48" name="Google Shape;48;p4"/>
          <p:cNvSpPr/>
          <p:nvPr>
            <p:ph idx="4" type="pic"/>
          </p:nvPr>
        </p:nvSpPr>
        <p:spPr>
          <a:xfrm>
            <a:off x="0" y="3206940"/>
            <a:ext cx="4041648" cy="1600200"/>
          </a:xfrm>
          <a:prstGeom prst="rect">
            <a:avLst/>
          </a:prstGeom>
          <a:solidFill>
            <a:schemeClr val="accent6"/>
          </a:solidFill>
          <a:ln>
            <a:noFill/>
          </a:ln>
        </p:spPr>
      </p:sp>
      <p:sp>
        <p:nvSpPr>
          <p:cNvPr id="49" name="Google Shape;49;p4"/>
          <p:cNvSpPr/>
          <p:nvPr>
            <p:ph idx="5" type="pic"/>
          </p:nvPr>
        </p:nvSpPr>
        <p:spPr>
          <a:xfrm>
            <a:off x="0" y="4810409"/>
            <a:ext cx="4041648" cy="1600200"/>
          </a:xfrm>
          <a:prstGeom prst="rect">
            <a:avLst/>
          </a:prstGeom>
          <a:solidFill>
            <a:schemeClr val="accent6"/>
          </a:solidFill>
          <a:ln>
            <a:noFill/>
          </a:ln>
        </p:spPr>
      </p:sp>
      <p:sp>
        <p:nvSpPr>
          <p:cNvPr id="50" name="Google Shape;50;p4"/>
          <p:cNvSpPr txBox="1"/>
          <p:nvPr>
            <p:ph idx="1" type="body"/>
          </p:nvPr>
        </p:nvSpPr>
        <p:spPr>
          <a:xfrm>
            <a:off x="4770438" y="2368550"/>
            <a:ext cx="6230411" cy="3390900"/>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800"/>
              <a:buNone/>
              <a:defRPr sz="1800"/>
            </a:lvl2pPr>
            <a:lvl3pPr indent="-228600" lvl="2" marL="1371600" algn="l">
              <a:lnSpc>
                <a:spcPct val="120000"/>
              </a:lnSpc>
              <a:spcBef>
                <a:spcPts val="500"/>
              </a:spcBef>
              <a:spcAft>
                <a:spcPts val="0"/>
              </a:spcAft>
              <a:buClr>
                <a:schemeClr val="dk1"/>
              </a:buClr>
              <a:buSzPts val="1800"/>
              <a:buNone/>
              <a:defRPr sz="1800"/>
            </a:lvl3pPr>
            <a:lvl4pPr indent="-228600" lvl="3" marL="1828800" algn="l">
              <a:lnSpc>
                <a:spcPct val="120000"/>
              </a:lnSpc>
              <a:spcBef>
                <a:spcPts val="500"/>
              </a:spcBef>
              <a:spcAft>
                <a:spcPts val="0"/>
              </a:spcAft>
              <a:buClr>
                <a:schemeClr val="dk1"/>
              </a:buClr>
              <a:buSzPts val="1800"/>
              <a:buNone/>
              <a:defRPr sz="1800"/>
            </a:lvl4pPr>
            <a:lvl5pPr indent="-228600" lvl="4" marL="2286000" algn="l">
              <a:lnSpc>
                <a:spcPct val="12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Break">
  <p:cSld name="4_Section Break">
    <p:spTree>
      <p:nvGrpSpPr>
        <p:cNvPr id="53" name="Shape 53"/>
        <p:cNvGrpSpPr/>
        <p:nvPr/>
      </p:nvGrpSpPr>
      <p:grpSpPr>
        <a:xfrm>
          <a:off x="0" y="0"/>
          <a:ext cx="0" cy="0"/>
          <a:chOff x="0" y="0"/>
          <a:chExt cx="0" cy="0"/>
        </a:xfrm>
      </p:grpSpPr>
      <p:sp>
        <p:nvSpPr>
          <p:cNvPr id="54" name="Google Shape;54;p5"/>
          <p:cNvSpPr/>
          <p:nvPr/>
        </p:nvSpPr>
        <p:spPr>
          <a:xfrm flipH="1" rot="5400000">
            <a:off x="-152592" y="162118"/>
            <a:ext cx="6400418" cy="6095233"/>
          </a:xfrm>
          <a:prstGeom prst="rect">
            <a:avLst/>
          </a:prstGeom>
          <a:gradFill>
            <a:gsLst>
              <a:gs pos="0">
                <a:schemeClr val="accent6"/>
              </a:gs>
              <a:gs pos="8000">
                <a:schemeClr val="accent6"/>
              </a:gs>
              <a:gs pos="100000">
                <a:srgbClr val="DA002F">
                  <a:alpha val="88627"/>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5" name="Google Shape;55;p5"/>
          <p:cNvSpPr/>
          <p:nvPr/>
        </p:nvSpPr>
        <p:spPr>
          <a:xfrm flipH="1" rot="5400000">
            <a:off x="-161024" y="143687"/>
            <a:ext cx="6400418" cy="6113043"/>
          </a:xfrm>
          <a:prstGeom prst="rect">
            <a:avLst/>
          </a:prstGeom>
          <a:gradFill>
            <a:gsLst>
              <a:gs pos="0">
                <a:srgbClr val="FF4F74">
                  <a:alpha val="0"/>
                </a:srgbClr>
              </a:gs>
              <a:gs pos="99000">
                <a:srgbClr val="6D1A6A">
                  <a:alpha val="86666"/>
                </a:srgbClr>
              </a:gs>
              <a:gs pos="100000">
                <a:srgbClr val="6D1A6A">
                  <a:alpha val="86666"/>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6" name="Google Shape;56;p5"/>
          <p:cNvSpPr/>
          <p:nvPr/>
        </p:nvSpPr>
        <p:spPr>
          <a:xfrm flipH="1" rot="5400000">
            <a:off x="1932850" y="2249496"/>
            <a:ext cx="2211724" cy="6113042"/>
          </a:xfrm>
          <a:prstGeom prst="rect">
            <a:avLst/>
          </a:prstGeom>
          <a:gradFill>
            <a:gsLst>
              <a:gs pos="0">
                <a:srgbClr val="DA002F">
                  <a:alpha val="27843"/>
                </a:srgbClr>
              </a:gs>
              <a:gs pos="2000">
                <a:srgbClr val="DA002F">
                  <a:alpha val="27843"/>
                </a:srgbClr>
              </a:gs>
              <a:gs pos="100000">
                <a:srgbClr val="FE4A00">
                  <a:alpha val="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7" name="Google Shape;57;p5"/>
          <p:cNvSpPr/>
          <p:nvPr/>
        </p:nvSpPr>
        <p:spPr>
          <a:xfrm rot="6097846">
            <a:off x="767675" y="747345"/>
            <a:ext cx="4808302" cy="4808302"/>
          </a:xfrm>
          <a:prstGeom prst="ellipse">
            <a:avLst/>
          </a:prstGeom>
          <a:gradFill>
            <a:gsLst>
              <a:gs pos="0">
                <a:srgbClr val="FFD9CB">
                  <a:alpha val="0"/>
                </a:srgbClr>
              </a:gs>
              <a:gs pos="39000">
                <a:srgbClr val="FFD9CB">
                  <a:alpha val="0"/>
                </a:srgbClr>
              </a:gs>
              <a:gs pos="100000">
                <a:srgbClr val="FF907A">
                  <a:alpha val="28627"/>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8" name="Google Shape;58;p5"/>
          <p:cNvSpPr txBox="1"/>
          <p:nvPr>
            <p:ph type="ctrTitle"/>
          </p:nvPr>
        </p:nvSpPr>
        <p:spPr>
          <a:xfrm>
            <a:off x="929154" y="987237"/>
            <a:ext cx="4506259" cy="297649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lt1"/>
              </a:buClr>
              <a:buSzPts val="36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5"/>
          <p:cNvSpPr txBox="1"/>
          <p:nvPr>
            <p:ph idx="1" type="subTitle"/>
          </p:nvPr>
        </p:nvSpPr>
        <p:spPr>
          <a:xfrm>
            <a:off x="929154" y="4393824"/>
            <a:ext cx="4506259" cy="1597145"/>
          </a:xfrm>
          <a:prstGeom prst="rect">
            <a:avLst/>
          </a:prstGeom>
          <a:noFill/>
          <a:ln>
            <a:noFill/>
          </a:ln>
        </p:spPr>
        <p:txBody>
          <a:bodyPr anchorCtr="0" anchor="t" bIns="0" lIns="0" spcFirstLastPara="1" rIns="0" wrap="square" tIns="0">
            <a:normAutofit/>
          </a:bodyPr>
          <a:lstStyle>
            <a:lvl1pPr lvl="0" algn="l">
              <a:lnSpc>
                <a:spcPct val="120000"/>
              </a:lnSpc>
              <a:spcBef>
                <a:spcPts val="1000"/>
              </a:spcBef>
              <a:spcAft>
                <a:spcPts val="0"/>
              </a:spcAft>
              <a:buClr>
                <a:schemeClr val="lt1"/>
              </a:buClr>
              <a:buSzPts val="2000"/>
              <a:buNone/>
              <a:defRPr>
                <a:solidFill>
                  <a:schemeClr val="lt1"/>
                </a:solidFill>
              </a:defRPr>
            </a:lvl1pPr>
            <a:lvl2pPr lvl="1" algn="l">
              <a:lnSpc>
                <a:spcPct val="120000"/>
              </a:lnSpc>
              <a:spcBef>
                <a:spcPts val="500"/>
              </a:spcBef>
              <a:spcAft>
                <a:spcPts val="0"/>
              </a:spcAft>
              <a:buClr>
                <a:schemeClr val="dk1"/>
              </a:buClr>
              <a:buSzPts val="1800"/>
              <a:buChar char="•"/>
              <a:defRPr/>
            </a:lvl2pPr>
            <a:lvl3pPr lvl="2" algn="l">
              <a:lnSpc>
                <a:spcPct val="120000"/>
              </a:lnSpc>
              <a:spcBef>
                <a:spcPts val="500"/>
              </a:spcBef>
              <a:spcAft>
                <a:spcPts val="0"/>
              </a:spcAft>
              <a:buClr>
                <a:schemeClr val="dk1"/>
              </a:buClr>
              <a:buSzPts val="1800"/>
              <a:buChar char="•"/>
              <a:defRPr/>
            </a:lvl3pPr>
            <a:lvl4pPr lvl="3" algn="l">
              <a:lnSpc>
                <a:spcPct val="120000"/>
              </a:lnSpc>
              <a:spcBef>
                <a:spcPts val="500"/>
              </a:spcBef>
              <a:spcAft>
                <a:spcPts val="0"/>
              </a:spcAft>
              <a:buClr>
                <a:schemeClr val="dk1"/>
              </a:buClr>
              <a:buSzPts val="1800"/>
              <a:buChar char="•"/>
              <a:defRPr/>
            </a:lvl4pPr>
            <a:lvl5pPr lvl="4" algn="l">
              <a:lnSpc>
                <a:spcPct val="12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60" name="Google Shape;60;p5"/>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p:nvPr>
            <p:ph idx="2" type="pic"/>
          </p:nvPr>
        </p:nvSpPr>
        <p:spPr>
          <a:xfrm>
            <a:off x="6931152" y="627063"/>
            <a:ext cx="4195763" cy="2674937"/>
          </a:xfrm>
          <a:prstGeom prst="rect">
            <a:avLst/>
          </a:prstGeom>
          <a:solidFill>
            <a:schemeClr val="accent6"/>
          </a:solidFill>
          <a:ln>
            <a:noFill/>
          </a:ln>
        </p:spPr>
      </p:sp>
      <p:sp>
        <p:nvSpPr>
          <p:cNvPr id="62" name="Google Shape;62;p5"/>
          <p:cNvSpPr/>
          <p:nvPr>
            <p:ph idx="3" type="pic"/>
          </p:nvPr>
        </p:nvSpPr>
        <p:spPr>
          <a:xfrm>
            <a:off x="6931152" y="3621024"/>
            <a:ext cx="4195763" cy="2674937"/>
          </a:xfrm>
          <a:prstGeom prst="rect">
            <a:avLst/>
          </a:prstGeom>
          <a:solidFill>
            <a:schemeClr val="accent6"/>
          </a:solidFill>
          <a:ln>
            <a:noFill/>
          </a:ln>
        </p:spPr>
      </p:sp>
      <p:sp>
        <p:nvSpPr>
          <p:cNvPr id="63" name="Google Shape;63;p5"/>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rt and Table">
  <p:cSld name="1_Chart and Table">
    <p:spTree>
      <p:nvGrpSpPr>
        <p:cNvPr id="65" name="Shape 65"/>
        <p:cNvGrpSpPr/>
        <p:nvPr/>
      </p:nvGrpSpPr>
      <p:grpSpPr>
        <a:xfrm>
          <a:off x="0" y="0"/>
          <a:ext cx="0" cy="0"/>
          <a:chOff x="0" y="0"/>
          <a:chExt cx="0" cy="0"/>
        </a:xfrm>
      </p:grpSpPr>
      <p:sp>
        <p:nvSpPr>
          <p:cNvPr id="66" name="Google Shape;66;p6"/>
          <p:cNvSpPr/>
          <p:nvPr/>
        </p:nvSpPr>
        <p:spPr>
          <a:xfrm flipH="1" rot="10800000">
            <a:off x="0" y="1"/>
            <a:ext cx="12192003" cy="2397392"/>
          </a:xfrm>
          <a:prstGeom prst="rect">
            <a:avLst/>
          </a:prstGeom>
          <a:gradFill>
            <a:gsLst>
              <a:gs pos="0">
                <a:schemeClr val="accent6"/>
              </a:gs>
              <a:gs pos="8000">
                <a:schemeClr val="accent6"/>
              </a:gs>
              <a:gs pos="86000">
                <a:schemeClr val="accent5"/>
              </a:gs>
              <a:gs pos="100000">
                <a:schemeClr val="accent5"/>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67" name="Google Shape;67;p6"/>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lt1"/>
              </a:buClr>
              <a:buSzPts val="36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6"/>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 type="body"/>
          </p:nvPr>
        </p:nvSpPr>
        <p:spPr>
          <a:xfrm>
            <a:off x="1320803" y="2865438"/>
            <a:ext cx="10240960" cy="2708655"/>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6"/>
          <p:cNvSpPr/>
          <p:nvPr/>
        </p:nvSpPr>
        <p:spPr>
          <a:xfrm rot="-6765946">
            <a:off x="4822383" y="-1739232"/>
            <a:ext cx="3118759" cy="4639931"/>
          </a:xfrm>
          <a:custGeom>
            <a:rect b="b" l="l" r="r" t="t"/>
            <a:pathLst>
              <a:path extrusionOk="0" h="4639931" w="3118759">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rgbClr val="FF907A">
                  <a:alpha val="11764"/>
                </a:srgbClr>
              </a:gs>
              <a:gs pos="100000">
                <a:srgbClr val="FFBCAF">
                  <a:alpha val="2000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1" name="Google Shape;71;p6"/>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6"/>
          <p:cNvSpPr/>
          <p:nvPr/>
        </p:nvSpPr>
        <p:spPr>
          <a:xfrm flipH="1">
            <a:off x="4060818" y="0"/>
            <a:ext cx="8115300" cy="1945408"/>
          </a:xfrm>
          <a:prstGeom prst="rect">
            <a:avLst/>
          </a:prstGeom>
          <a:gradFill>
            <a:gsLst>
              <a:gs pos="0">
                <a:srgbClr val="FF907A">
                  <a:alpha val="15686"/>
                </a:srgbClr>
              </a:gs>
              <a:gs pos="62000">
                <a:srgbClr val="DA002F">
                  <a:alpha val="0"/>
                </a:srgbClr>
              </a:gs>
              <a:gs pos="100000">
                <a:srgbClr val="DA002F">
                  <a:alpha val="0"/>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comparison slide)">
  <p:cSld name="Content 2 column (comparison slide)">
    <p:spTree>
      <p:nvGrpSpPr>
        <p:cNvPr id="74" name="Shape 74"/>
        <p:cNvGrpSpPr/>
        <p:nvPr/>
      </p:nvGrpSpPr>
      <p:grpSpPr>
        <a:xfrm>
          <a:off x="0" y="0"/>
          <a:ext cx="0" cy="0"/>
          <a:chOff x="0" y="0"/>
          <a:chExt cx="0" cy="0"/>
        </a:xfrm>
      </p:grpSpPr>
      <p:sp>
        <p:nvSpPr>
          <p:cNvPr id="75" name="Google Shape;75;p7"/>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
          <p:cNvSpPr txBox="1"/>
          <p:nvPr>
            <p:ph idx="1" type="body"/>
          </p:nvPr>
        </p:nvSpPr>
        <p:spPr>
          <a:xfrm>
            <a:off x="1371600" y="2112264"/>
            <a:ext cx="4841076"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8" name="Google Shape;78;p7"/>
          <p:cNvSpPr txBox="1"/>
          <p:nvPr>
            <p:ph idx="2" type="body"/>
          </p:nvPr>
        </p:nvSpPr>
        <p:spPr>
          <a:xfrm>
            <a:off x="1371600" y="3018472"/>
            <a:ext cx="4841076" cy="3104856"/>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7"/>
          <p:cNvSpPr txBox="1"/>
          <p:nvPr>
            <p:ph idx="3" type="body"/>
          </p:nvPr>
        </p:nvSpPr>
        <p:spPr>
          <a:xfrm>
            <a:off x="6766560" y="2112264"/>
            <a:ext cx="4846320"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 name="Google Shape;80;p7"/>
          <p:cNvSpPr txBox="1"/>
          <p:nvPr>
            <p:ph idx="4" type="body"/>
          </p:nvPr>
        </p:nvSpPr>
        <p:spPr>
          <a:xfrm>
            <a:off x="6766560" y="3018471"/>
            <a:ext cx="4841076" cy="3104857"/>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losing">
  <p:cSld name="13_Closing">
    <p:spTree>
      <p:nvGrpSpPr>
        <p:cNvPr id="83" name="Shape 83"/>
        <p:cNvGrpSpPr/>
        <p:nvPr/>
      </p:nvGrpSpPr>
      <p:grpSpPr>
        <a:xfrm>
          <a:off x="0" y="0"/>
          <a:ext cx="0" cy="0"/>
          <a:chOff x="0" y="0"/>
          <a:chExt cx="0" cy="0"/>
        </a:xfrm>
      </p:grpSpPr>
      <p:sp>
        <p:nvSpPr>
          <p:cNvPr id="84" name="Google Shape;84;p8"/>
          <p:cNvSpPr txBox="1"/>
          <p:nvPr>
            <p:ph type="title"/>
          </p:nvPr>
        </p:nvSpPr>
        <p:spPr>
          <a:xfrm>
            <a:off x="8643193" y="457201"/>
            <a:ext cx="3091607" cy="1727643"/>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8"/>
          <p:cNvSpPr/>
          <p:nvPr>
            <p:ph idx="2" type="pic"/>
          </p:nvPr>
        </p:nvSpPr>
        <p:spPr>
          <a:xfrm>
            <a:off x="0" y="0"/>
            <a:ext cx="8119872" cy="6409944"/>
          </a:xfrm>
          <a:prstGeom prst="rect">
            <a:avLst/>
          </a:prstGeom>
          <a:solidFill>
            <a:schemeClr val="accent6"/>
          </a:solidFill>
          <a:ln>
            <a:noFill/>
          </a:ln>
        </p:spPr>
      </p:sp>
      <p:sp>
        <p:nvSpPr>
          <p:cNvPr id="86" name="Google Shape;86;p8"/>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8"/>
          <p:cNvSpPr txBox="1"/>
          <p:nvPr>
            <p:ph idx="1" type="body"/>
          </p:nvPr>
        </p:nvSpPr>
        <p:spPr>
          <a:xfrm>
            <a:off x="8643938" y="2530475"/>
            <a:ext cx="3023806" cy="3427413"/>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2000"/>
              <a:buNone/>
              <a:defRPr sz="2000"/>
            </a:lvl1pPr>
            <a:lvl2pPr indent="-228600" lvl="1" marL="914400" algn="l">
              <a:lnSpc>
                <a:spcPct val="120000"/>
              </a:lnSpc>
              <a:spcBef>
                <a:spcPts val="500"/>
              </a:spcBef>
              <a:spcAft>
                <a:spcPts val="0"/>
              </a:spcAft>
              <a:buClr>
                <a:schemeClr val="dk1"/>
              </a:buClr>
              <a:buSzPts val="2000"/>
              <a:buNone/>
              <a:defRPr sz="2000"/>
            </a:lvl2pPr>
            <a:lvl3pPr indent="-228600" lvl="2" marL="1371600" algn="l">
              <a:lnSpc>
                <a:spcPct val="120000"/>
              </a:lnSpc>
              <a:spcBef>
                <a:spcPts val="500"/>
              </a:spcBef>
              <a:spcAft>
                <a:spcPts val="0"/>
              </a:spcAft>
              <a:buClr>
                <a:schemeClr val="dk1"/>
              </a:buClr>
              <a:buSzPts val="2000"/>
              <a:buNone/>
              <a:defRPr sz="2000"/>
            </a:lvl3pPr>
            <a:lvl4pPr indent="-228600" lvl="3" marL="1828800" algn="l">
              <a:lnSpc>
                <a:spcPct val="120000"/>
              </a:lnSpc>
              <a:spcBef>
                <a:spcPts val="500"/>
              </a:spcBef>
              <a:spcAft>
                <a:spcPts val="0"/>
              </a:spcAft>
              <a:buClr>
                <a:schemeClr val="dk1"/>
              </a:buClr>
              <a:buSzPts val="2000"/>
              <a:buNone/>
              <a:defRPr sz="2000"/>
            </a:lvl4pPr>
            <a:lvl5pPr indent="-228600" lvl="4" marL="2286000" algn="l">
              <a:lnSpc>
                <a:spcPct val="120000"/>
              </a:lnSpc>
              <a:spcBef>
                <a:spcPts val="500"/>
              </a:spcBef>
              <a:spcAft>
                <a:spcPts val="0"/>
              </a:spcAft>
              <a:buClr>
                <a:schemeClr val="dk1"/>
              </a:buClr>
              <a:buSzPts val="2000"/>
              <a:buNone/>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8"/>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hart and Table">
  <p:cSld name="2_Chart and Table">
    <p:spTree>
      <p:nvGrpSpPr>
        <p:cNvPr id="90" name="Shape 90"/>
        <p:cNvGrpSpPr/>
        <p:nvPr/>
      </p:nvGrpSpPr>
      <p:grpSpPr>
        <a:xfrm>
          <a:off x="0" y="0"/>
          <a:ext cx="0" cy="0"/>
          <a:chOff x="0" y="0"/>
          <a:chExt cx="0" cy="0"/>
        </a:xfrm>
      </p:grpSpPr>
      <p:sp>
        <p:nvSpPr>
          <p:cNvPr id="91" name="Google Shape;91;p9"/>
          <p:cNvSpPr/>
          <p:nvPr/>
        </p:nvSpPr>
        <p:spPr>
          <a:xfrm flipH="1" rot="10800000">
            <a:off x="0" y="1"/>
            <a:ext cx="12192003" cy="2397392"/>
          </a:xfrm>
          <a:prstGeom prst="rect">
            <a:avLst/>
          </a:prstGeom>
          <a:gradFill>
            <a:gsLst>
              <a:gs pos="0">
                <a:schemeClr val="accent6"/>
              </a:gs>
              <a:gs pos="8000">
                <a:schemeClr val="accent6"/>
              </a:gs>
              <a:gs pos="86000">
                <a:schemeClr val="accent5"/>
              </a:gs>
              <a:gs pos="100000">
                <a:schemeClr val="accent5"/>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2" name="Google Shape;92;p9"/>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lt1"/>
              </a:buClr>
              <a:buSzPts val="36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9"/>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1371599" y="2603500"/>
            <a:ext cx="10190163" cy="3468688"/>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9"/>
          <p:cNvSpPr/>
          <p:nvPr/>
        </p:nvSpPr>
        <p:spPr>
          <a:xfrm rot="-6765946">
            <a:off x="4822383" y="-1739232"/>
            <a:ext cx="3118759" cy="4639931"/>
          </a:xfrm>
          <a:custGeom>
            <a:rect b="b" l="l" r="r" t="t"/>
            <a:pathLst>
              <a:path extrusionOk="0" h="4639931" w="3118759">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rgbClr val="FF907A">
                  <a:alpha val="11764"/>
                </a:srgbClr>
              </a:gs>
              <a:gs pos="100000">
                <a:srgbClr val="FFBCAF">
                  <a:alpha val="2000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6" name="Google Shape;96;p9"/>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9"/>
          <p:cNvSpPr/>
          <p:nvPr/>
        </p:nvSpPr>
        <p:spPr>
          <a:xfrm flipH="1">
            <a:off x="4060818" y="0"/>
            <a:ext cx="8115300" cy="1945408"/>
          </a:xfrm>
          <a:prstGeom prst="rect">
            <a:avLst/>
          </a:prstGeom>
          <a:gradFill>
            <a:gsLst>
              <a:gs pos="0">
                <a:srgbClr val="FF907A">
                  <a:alpha val="15686"/>
                </a:srgbClr>
              </a:gs>
              <a:gs pos="62000">
                <a:srgbClr val="DA002F">
                  <a:alpha val="0"/>
                </a:srgbClr>
              </a:gs>
              <a:gs pos="100000">
                <a:srgbClr val="DA002F">
                  <a:alpha val="0"/>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Quote">
  <p:cSld name="8_Quote">
    <p:spTree>
      <p:nvGrpSpPr>
        <p:cNvPr id="99" name="Shape 99"/>
        <p:cNvGrpSpPr/>
        <p:nvPr/>
      </p:nvGrpSpPr>
      <p:grpSpPr>
        <a:xfrm>
          <a:off x="0" y="0"/>
          <a:ext cx="0" cy="0"/>
          <a:chOff x="0" y="0"/>
          <a:chExt cx="0" cy="0"/>
        </a:xfrm>
      </p:grpSpPr>
      <p:sp>
        <p:nvSpPr>
          <p:cNvPr id="100" name="Google Shape;100;p10"/>
          <p:cNvSpPr/>
          <p:nvPr/>
        </p:nvSpPr>
        <p:spPr>
          <a:xfrm flipH="1" rot="10800000">
            <a:off x="0" y="4460827"/>
            <a:ext cx="12192003" cy="2397392"/>
          </a:xfrm>
          <a:prstGeom prst="rect">
            <a:avLst/>
          </a:prstGeom>
          <a:gradFill>
            <a:gsLst>
              <a:gs pos="0">
                <a:schemeClr val="accent6"/>
              </a:gs>
              <a:gs pos="8000">
                <a:schemeClr val="accent6"/>
              </a:gs>
              <a:gs pos="86000">
                <a:schemeClr val="accent5"/>
              </a:gs>
              <a:gs pos="100000">
                <a:schemeClr val="accent5"/>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1" name="Google Shape;101;p10"/>
          <p:cNvSpPr/>
          <p:nvPr/>
        </p:nvSpPr>
        <p:spPr>
          <a:xfrm flipH="1" rot="10800000">
            <a:off x="4038600" y="4463552"/>
            <a:ext cx="8153401" cy="2394447"/>
          </a:xfrm>
          <a:prstGeom prst="rect">
            <a:avLst/>
          </a:prstGeom>
          <a:gradFill>
            <a:gsLst>
              <a:gs pos="0">
                <a:srgbClr val="FF4F74">
                  <a:alpha val="0"/>
                </a:srgbClr>
              </a:gs>
              <a:gs pos="99000">
                <a:srgbClr val="92248E">
                  <a:alpha val="80784"/>
                </a:srgbClr>
              </a:gs>
              <a:gs pos="100000">
                <a:srgbClr val="92248E">
                  <a:alpha val="80784"/>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2" name="Google Shape;102;p10"/>
          <p:cNvSpPr/>
          <p:nvPr/>
        </p:nvSpPr>
        <p:spPr>
          <a:xfrm rot="-6765946">
            <a:off x="2944145" y="2710934"/>
            <a:ext cx="3118759" cy="4639931"/>
          </a:xfrm>
          <a:custGeom>
            <a:rect b="b" l="l" r="r" t="t"/>
            <a:pathLst>
              <a:path extrusionOk="0" h="4639931" w="3118759">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rgbClr val="FF907A">
                  <a:alpha val="11764"/>
                </a:srgbClr>
              </a:gs>
              <a:gs pos="100000">
                <a:srgbClr val="FFBCAF">
                  <a:alpha val="2000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3" name="Google Shape;103;p10"/>
          <p:cNvSpPr/>
          <p:nvPr/>
        </p:nvSpPr>
        <p:spPr>
          <a:xfrm flipH="1">
            <a:off x="4076701" y="4460827"/>
            <a:ext cx="8115300" cy="1945408"/>
          </a:xfrm>
          <a:prstGeom prst="rect">
            <a:avLst/>
          </a:prstGeom>
          <a:gradFill>
            <a:gsLst>
              <a:gs pos="0">
                <a:srgbClr val="FF907A">
                  <a:alpha val="15686"/>
                </a:srgbClr>
              </a:gs>
              <a:gs pos="62000">
                <a:srgbClr val="DA002F">
                  <a:alpha val="0"/>
                </a:srgbClr>
              </a:gs>
              <a:gs pos="100000">
                <a:srgbClr val="DA002F">
                  <a:alpha val="0"/>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4" name="Google Shape;104;p10"/>
          <p:cNvSpPr txBox="1"/>
          <p:nvPr>
            <p:ph type="ctrTitle"/>
          </p:nvPr>
        </p:nvSpPr>
        <p:spPr>
          <a:xfrm>
            <a:off x="1383807" y="4611271"/>
            <a:ext cx="10229073" cy="1171556"/>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lt1"/>
              </a:buClr>
              <a:buSzPts val="36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0"/>
          <p:cNvSpPr txBox="1"/>
          <p:nvPr>
            <p:ph idx="1" type="subTitle"/>
          </p:nvPr>
        </p:nvSpPr>
        <p:spPr>
          <a:xfrm>
            <a:off x="1371601" y="5970897"/>
            <a:ext cx="9448800" cy="429904"/>
          </a:xfrm>
          <a:prstGeom prst="rect">
            <a:avLst/>
          </a:prstGeom>
          <a:noFill/>
          <a:ln>
            <a:noFill/>
          </a:ln>
        </p:spPr>
        <p:txBody>
          <a:bodyPr anchorCtr="0" anchor="t" bIns="0" lIns="0" spcFirstLastPara="1" rIns="0" wrap="square" tIns="0">
            <a:normAutofit/>
          </a:bodyPr>
          <a:lstStyle>
            <a:lvl1pPr lvl="0" algn="l">
              <a:lnSpc>
                <a:spcPct val="120000"/>
              </a:lnSpc>
              <a:spcBef>
                <a:spcPts val="1000"/>
              </a:spcBef>
              <a:spcAft>
                <a:spcPts val="0"/>
              </a:spcAft>
              <a:buClr>
                <a:schemeClr val="lt1"/>
              </a:buClr>
              <a:buSzPts val="2000"/>
              <a:buNone/>
              <a:defRPr>
                <a:solidFill>
                  <a:schemeClr val="lt1"/>
                </a:solidFill>
              </a:defRPr>
            </a:lvl1pPr>
            <a:lvl2pPr lvl="1" algn="l">
              <a:lnSpc>
                <a:spcPct val="120000"/>
              </a:lnSpc>
              <a:spcBef>
                <a:spcPts val="500"/>
              </a:spcBef>
              <a:spcAft>
                <a:spcPts val="0"/>
              </a:spcAft>
              <a:buClr>
                <a:schemeClr val="dk1"/>
              </a:buClr>
              <a:buSzPts val="1800"/>
              <a:buChar char="•"/>
              <a:defRPr/>
            </a:lvl2pPr>
            <a:lvl3pPr lvl="2" algn="l">
              <a:lnSpc>
                <a:spcPct val="120000"/>
              </a:lnSpc>
              <a:spcBef>
                <a:spcPts val="500"/>
              </a:spcBef>
              <a:spcAft>
                <a:spcPts val="0"/>
              </a:spcAft>
              <a:buClr>
                <a:schemeClr val="dk1"/>
              </a:buClr>
              <a:buSzPts val="1800"/>
              <a:buChar char="•"/>
              <a:defRPr/>
            </a:lvl3pPr>
            <a:lvl4pPr lvl="3" algn="l">
              <a:lnSpc>
                <a:spcPct val="120000"/>
              </a:lnSpc>
              <a:spcBef>
                <a:spcPts val="500"/>
              </a:spcBef>
              <a:spcAft>
                <a:spcPts val="0"/>
              </a:spcAft>
              <a:buClr>
                <a:schemeClr val="dk1"/>
              </a:buClr>
              <a:buSzPts val="1800"/>
              <a:buChar char="•"/>
              <a:defRPr/>
            </a:lvl4pPr>
            <a:lvl5pPr lvl="4" algn="l">
              <a:lnSpc>
                <a:spcPct val="12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6" name="Google Shape;106;p10"/>
          <p:cNvSpPr/>
          <p:nvPr>
            <p:ph idx="2" type="pic"/>
          </p:nvPr>
        </p:nvSpPr>
        <p:spPr>
          <a:xfrm>
            <a:off x="0" y="0"/>
            <a:ext cx="12188952" cy="4462272"/>
          </a:xfrm>
          <a:prstGeom prst="rect">
            <a:avLst/>
          </a:prstGeom>
          <a:solidFill>
            <a:schemeClr val="accent6"/>
          </a:solidFill>
          <a:ln>
            <a:noFill/>
          </a:ln>
        </p:spPr>
      </p:sp>
      <p:sp>
        <p:nvSpPr>
          <p:cNvPr id="107" name="Google Shape;107;p10"/>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0"/>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0"/>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6409177"/>
            <a:ext cx="12192000" cy="456774"/>
            <a:chOff x="0" y="6401226"/>
            <a:chExt cx="12192000" cy="456774"/>
          </a:xfrm>
        </p:grpSpPr>
        <p:sp>
          <p:nvSpPr>
            <p:cNvPr id="11" name="Google Shape;11;p1"/>
            <p:cNvSpPr/>
            <p:nvPr/>
          </p:nvSpPr>
          <p:spPr>
            <a:xfrm flipH="1" rot="10800000">
              <a:off x="0" y="6401226"/>
              <a:ext cx="12192000" cy="456773"/>
            </a:xfrm>
            <a:prstGeom prst="rect">
              <a:avLst/>
            </a:prstGeom>
            <a:gradFill>
              <a:gsLst>
                <a:gs pos="0">
                  <a:srgbClr val="FE4A00">
                    <a:alpha val="27843"/>
                  </a:srgbClr>
                </a:gs>
                <a:gs pos="14000">
                  <a:srgbClr val="FE4A00">
                    <a:alpha val="27843"/>
                  </a:srgbClr>
                </a:gs>
                <a:gs pos="100000">
                  <a:srgbClr val="DA002F">
                    <a:alpha val="84705"/>
                  </a:srgbClr>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 name="Google Shape;12;p1"/>
            <p:cNvSpPr/>
            <p:nvPr/>
          </p:nvSpPr>
          <p:spPr>
            <a:xfrm flipH="1">
              <a:off x="4038602" y="6401228"/>
              <a:ext cx="8153398" cy="456772"/>
            </a:xfrm>
            <a:prstGeom prst="rect">
              <a:avLst/>
            </a:prstGeom>
            <a:gradFill>
              <a:gsLst>
                <a:gs pos="0">
                  <a:srgbClr val="D85FD4">
                    <a:alpha val="54901"/>
                  </a:srgbClr>
                </a:gs>
                <a:gs pos="9000">
                  <a:srgbClr val="D85FD4">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3" name="Google Shape;13;p1"/>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marR="0" rtl="0" algn="l">
              <a:lnSpc>
                <a:spcPct val="100000"/>
              </a:lnSpc>
              <a:spcBef>
                <a:spcPts val="0"/>
              </a:spcBef>
              <a:spcAft>
                <a:spcPts val="0"/>
              </a:spcAft>
              <a:buClr>
                <a:schemeClr val="dk1"/>
              </a:buClr>
              <a:buSzPts val="3600"/>
              <a:buFont typeface="Avenir"/>
              <a:buNone/>
              <a:defRPr b="1" i="0" sz="36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1pPr>
            <a:lvl2pPr indent="-355600" lvl="1" marL="9144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2pPr>
            <a:lvl3pPr indent="-342900" lvl="2" marL="13716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3pPr>
            <a:lvl4pPr indent="-330200" lvl="3" marL="18288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venir"/>
                <a:ea typeface="Avenir"/>
                <a:cs typeface="Avenir"/>
                <a:sym typeface="Avenir"/>
              </a:defRPr>
            </a:lvl4pPr>
            <a:lvl5pPr indent="-330200" lvl="4" marL="22860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5" name="Google Shape;15;p1"/>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6" name="Google Shape;16;p1"/>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7" name="Google Shape;17;p1"/>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FFFFFF"/>
                </a:solidFill>
                <a:latin typeface="Avenir"/>
                <a:ea typeface="Avenir"/>
                <a:cs typeface="Avenir"/>
                <a:sym typeface="Avenir"/>
              </a:defRPr>
            </a:lvl1pPr>
            <a:lvl2pPr indent="0" lvl="1" marL="0" marR="0" rtl="0" algn="r">
              <a:spcBef>
                <a:spcPts val="0"/>
              </a:spcBef>
              <a:buNone/>
              <a:defRPr b="0" i="0" sz="800" u="none" cap="none" strike="noStrike">
                <a:solidFill>
                  <a:srgbClr val="FFFFFF"/>
                </a:solidFill>
                <a:latin typeface="Avenir"/>
                <a:ea typeface="Avenir"/>
                <a:cs typeface="Avenir"/>
                <a:sym typeface="Avenir"/>
              </a:defRPr>
            </a:lvl2pPr>
            <a:lvl3pPr indent="0" lvl="2" marL="0" marR="0" rtl="0" algn="r">
              <a:spcBef>
                <a:spcPts val="0"/>
              </a:spcBef>
              <a:buNone/>
              <a:defRPr b="0" i="0" sz="800" u="none" cap="none" strike="noStrike">
                <a:solidFill>
                  <a:srgbClr val="FFFFFF"/>
                </a:solidFill>
                <a:latin typeface="Avenir"/>
                <a:ea typeface="Avenir"/>
                <a:cs typeface="Avenir"/>
                <a:sym typeface="Avenir"/>
              </a:defRPr>
            </a:lvl3pPr>
            <a:lvl4pPr indent="0" lvl="3" marL="0" marR="0" rtl="0" algn="r">
              <a:spcBef>
                <a:spcPts val="0"/>
              </a:spcBef>
              <a:buNone/>
              <a:defRPr b="0" i="0" sz="800" u="none" cap="none" strike="noStrike">
                <a:solidFill>
                  <a:srgbClr val="FFFFFF"/>
                </a:solidFill>
                <a:latin typeface="Avenir"/>
                <a:ea typeface="Avenir"/>
                <a:cs typeface="Avenir"/>
                <a:sym typeface="Avenir"/>
              </a:defRPr>
            </a:lvl4pPr>
            <a:lvl5pPr indent="0" lvl="4" marL="0" marR="0" rtl="0" algn="r">
              <a:spcBef>
                <a:spcPts val="0"/>
              </a:spcBef>
              <a:buNone/>
              <a:defRPr b="0" i="0" sz="800" u="none" cap="none" strike="noStrike">
                <a:solidFill>
                  <a:srgbClr val="FFFFFF"/>
                </a:solidFill>
                <a:latin typeface="Avenir"/>
                <a:ea typeface="Avenir"/>
                <a:cs typeface="Avenir"/>
                <a:sym typeface="Avenir"/>
              </a:defRPr>
            </a:lvl5pPr>
            <a:lvl6pPr indent="0" lvl="5" marL="0" marR="0" rtl="0" algn="r">
              <a:spcBef>
                <a:spcPts val="0"/>
              </a:spcBef>
              <a:buNone/>
              <a:defRPr b="0" i="0" sz="800" u="none" cap="none" strike="noStrike">
                <a:solidFill>
                  <a:srgbClr val="FFFFFF"/>
                </a:solidFill>
                <a:latin typeface="Avenir"/>
                <a:ea typeface="Avenir"/>
                <a:cs typeface="Avenir"/>
                <a:sym typeface="Avenir"/>
              </a:defRPr>
            </a:lvl6pPr>
            <a:lvl7pPr indent="0" lvl="6" marL="0" marR="0" rtl="0" algn="r">
              <a:spcBef>
                <a:spcPts val="0"/>
              </a:spcBef>
              <a:buNone/>
              <a:defRPr b="0" i="0" sz="800" u="none" cap="none" strike="noStrike">
                <a:solidFill>
                  <a:srgbClr val="FFFFFF"/>
                </a:solidFill>
                <a:latin typeface="Avenir"/>
                <a:ea typeface="Avenir"/>
                <a:cs typeface="Avenir"/>
                <a:sym typeface="Avenir"/>
              </a:defRPr>
            </a:lvl7pPr>
            <a:lvl8pPr indent="0" lvl="7" marL="0" marR="0" rtl="0" algn="r">
              <a:spcBef>
                <a:spcPts val="0"/>
              </a:spcBef>
              <a:buNone/>
              <a:defRPr b="0" i="0" sz="800" u="none" cap="none" strike="noStrike">
                <a:solidFill>
                  <a:srgbClr val="FFFFFF"/>
                </a:solidFill>
                <a:latin typeface="Avenir"/>
                <a:ea typeface="Avenir"/>
                <a:cs typeface="Avenir"/>
                <a:sym typeface="Avenir"/>
              </a:defRPr>
            </a:lvl8pPr>
            <a:lvl9pPr indent="0" lvl="8" marL="0" marR="0" rtl="0" algn="r">
              <a:spcBef>
                <a:spcPts val="0"/>
              </a:spcBef>
              <a:buNone/>
              <a:defRPr b="0" i="0" sz="8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play.google.com/store/apps/details?id=music.musicplay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play.google.com/store/apps/details?id=net.ngsystem.dev.ortm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play.google.com/store/apps/details?id=com.nojoke.greatafricanproverbs" TargetMode="External"/><Relationship Id="rId4" Type="http://schemas.openxmlformats.org/officeDocument/2006/relationships/hyperlink" Target="https://play.google.com/store/apps/details?id=com.nojoke.greatafricanproverb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play.google.com/store/apps/details?id=com.kidspiano.kidsentertainmentmusicgames&amp;hl=en&amp;gl=U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play.google.com/store/apps/details?id=swmr.mali.pr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play.google.com/store/apps/details?id=com.gameloft.android.ANMP.GloftAGH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play.google.com/store/apps/details?id=com.playdemic.golf.androi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play.google.com/store/apps/details?id=eu.nordeus.topeleven.android" TargetMode="External"/><Relationship Id="rId4" Type="http://schemas.openxmlformats.org/officeDocument/2006/relationships/hyperlink" Target="https://play.google.com/store/apps/details?id=eu.nordeus.topeleven.androi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10.jpg"/><Relationship Id="rId6"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play.google.com/store/apps/details?id=com.atpc&amp;gl=U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play.google.com/store/apps/details?id=com.afmobi.boomplayer&amp;hl=en&amp;gl=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ctrTitle"/>
          </p:nvPr>
        </p:nvSpPr>
        <p:spPr>
          <a:xfrm>
            <a:off x="782918" y="1028700"/>
            <a:ext cx="10614211" cy="1152712"/>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3600"/>
              <a:buFont typeface="Avenir"/>
              <a:buNone/>
            </a:pPr>
            <a:r>
              <a:rPr lang="en-US"/>
              <a:t>MALI ENTERTAINMENT APPS</a:t>
            </a:r>
            <a:endParaRPr/>
          </a:p>
        </p:txBody>
      </p:sp>
      <p:sp>
        <p:nvSpPr>
          <p:cNvPr id="182" name="Google Shape;182;p18"/>
          <p:cNvSpPr txBox="1"/>
          <p:nvPr>
            <p:ph idx="1" type="subTitle"/>
          </p:nvPr>
        </p:nvSpPr>
        <p:spPr>
          <a:xfrm>
            <a:off x="1524000" y="2408518"/>
            <a:ext cx="9144000" cy="609600"/>
          </a:xfrm>
          <a:prstGeom prst="rect">
            <a:avLst/>
          </a:prstGeom>
          <a:noFill/>
          <a:ln>
            <a:noFill/>
          </a:ln>
        </p:spPr>
        <p:txBody>
          <a:bodyPr anchorCtr="0" anchor="t" bIns="0" lIns="0" spcFirstLastPara="1" rIns="0" wrap="square" tIns="0">
            <a:normAutofit/>
          </a:bodyPr>
          <a:lstStyle/>
          <a:p>
            <a:pPr indent="-228600" lvl="0" marL="228600" rtl="0" algn="ctr">
              <a:lnSpc>
                <a:spcPct val="120000"/>
              </a:lnSpc>
              <a:spcBef>
                <a:spcPts val="0"/>
              </a:spcBef>
              <a:spcAft>
                <a:spcPts val="0"/>
              </a:spcAft>
              <a:buClr>
                <a:schemeClr val="lt1"/>
              </a:buClr>
              <a:buSzPts val="2000"/>
              <a:buNone/>
            </a:pPr>
            <a:r>
              <a:rPr b="1" lang="en-US"/>
              <a:t>HNG STAGE 2 TASK</a:t>
            </a:r>
            <a:endParaRPr b="1"/>
          </a:p>
        </p:txBody>
      </p:sp>
      <p:pic>
        <p:nvPicPr>
          <p:cNvPr descr="A close - up of a record player" id="183" name="Google Shape;183;p18"/>
          <p:cNvPicPr preferRelativeResize="0"/>
          <p:nvPr>
            <p:ph idx="2" type="pic"/>
          </p:nvPr>
        </p:nvPicPr>
        <p:blipFill rotWithShape="1">
          <a:blip r:embed="rId3">
            <a:alphaModFix/>
          </a:blip>
          <a:srcRect b="0" l="0" r="0" t="0"/>
          <a:stretch/>
        </p:blipFill>
        <p:spPr>
          <a:xfrm>
            <a:off x="2343302" y="3351746"/>
            <a:ext cx="7519558" cy="3506255"/>
          </a:xfrm>
          <a:prstGeom prst="rect">
            <a:avLst/>
          </a:prstGeom>
          <a:solidFill>
            <a:schemeClr val="accent6"/>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type="title"/>
          </p:nvPr>
        </p:nvSpPr>
        <p:spPr>
          <a:xfrm>
            <a:off x="914400" y="389128"/>
            <a:ext cx="10241280" cy="1234440"/>
          </a:xfrm>
          <a:prstGeom prst="rect">
            <a:avLst/>
          </a:prstGeom>
          <a:noFill/>
          <a:ln>
            <a:noFill/>
          </a:ln>
        </p:spPr>
        <p:txBody>
          <a:bodyPr anchorCtr="0" anchor="b" bIns="0" lIns="0" spcFirstLastPara="1" rIns="0" wrap="square" tIns="0">
            <a:normAutofit fontScale="90000"/>
          </a:bodyPr>
          <a:lstStyle/>
          <a:p>
            <a:pPr indent="0" lvl="0" marL="0" rtl="0" algn="l">
              <a:lnSpc>
                <a:spcPct val="150000"/>
              </a:lnSpc>
              <a:spcBef>
                <a:spcPts val="0"/>
              </a:spcBef>
              <a:spcAft>
                <a:spcPts val="0"/>
              </a:spcAft>
              <a:buClr>
                <a:schemeClr val="dk1"/>
              </a:buClr>
              <a:buSzPct val="100000"/>
              <a:buFont typeface="Avenir"/>
              <a:buNone/>
            </a:pPr>
            <a:r>
              <a:rPr lang="en-US"/>
              <a:t>3. AUDIO PLAYER</a:t>
            </a:r>
            <a:endParaRPr/>
          </a:p>
          <a:p>
            <a:pPr indent="0" lvl="0" marL="0" rtl="0" algn="l">
              <a:lnSpc>
                <a:spcPct val="150000"/>
              </a:lnSpc>
              <a:spcBef>
                <a:spcPts val="0"/>
              </a:spcBef>
              <a:spcAft>
                <a:spcPts val="0"/>
              </a:spcAft>
              <a:buClr>
                <a:schemeClr val="dk1"/>
              </a:buClr>
              <a:buSzPct val="251163"/>
              <a:buFont typeface="Avenir"/>
              <a:buNone/>
            </a:pPr>
            <a:r>
              <a:rPr b="0" lang="en-US" sz="1433" u="sng">
                <a:solidFill>
                  <a:schemeClr val="hlink"/>
                </a:solidFill>
                <a:latin typeface="Arial"/>
                <a:ea typeface="Arial"/>
                <a:cs typeface="Arial"/>
                <a:sym typeface="Arial"/>
                <a:hlinkClick r:id="rId3"/>
              </a:rPr>
              <a:t>Audio Player - Apps on Google Play</a:t>
            </a:r>
            <a:endParaRPr sz="4266"/>
          </a:p>
        </p:txBody>
      </p:sp>
      <p:sp>
        <p:nvSpPr>
          <p:cNvPr id="281" name="Google Shape;281;p27"/>
          <p:cNvSpPr txBox="1"/>
          <p:nvPr>
            <p:ph idx="1" type="body"/>
          </p:nvPr>
        </p:nvSpPr>
        <p:spPr>
          <a:xfrm>
            <a:off x="914400" y="1740075"/>
            <a:ext cx="4841100" cy="637200"/>
          </a:xfrm>
          <a:prstGeom prst="rect">
            <a:avLst/>
          </a:prstGeom>
          <a:noFill/>
          <a:ln>
            <a:noFill/>
          </a:ln>
        </p:spPr>
        <p:txBody>
          <a:bodyPr anchorCtr="0" anchor="b" bIns="0" lIns="0" spcFirstLastPara="1" rIns="0" wrap="square" tIns="0">
            <a:normAutofit/>
          </a:bodyPr>
          <a:lstStyle/>
          <a:p>
            <a:pPr indent="0" lvl="0" marL="0" rtl="0" algn="l">
              <a:lnSpc>
                <a:spcPct val="120000"/>
              </a:lnSpc>
              <a:spcBef>
                <a:spcPts val="0"/>
              </a:spcBef>
              <a:spcAft>
                <a:spcPts val="0"/>
              </a:spcAft>
              <a:buClr>
                <a:schemeClr val="dk1"/>
              </a:buClr>
              <a:buSzPts val="2400"/>
              <a:buNone/>
            </a:pPr>
            <a:r>
              <a:rPr lang="en-US"/>
              <a:t>Description</a:t>
            </a:r>
            <a:endParaRPr/>
          </a:p>
        </p:txBody>
      </p:sp>
      <p:sp>
        <p:nvSpPr>
          <p:cNvPr id="282" name="Google Shape;282;p27"/>
          <p:cNvSpPr txBox="1"/>
          <p:nvPr>
            <p:ph idx="2" type="body"/>
          </p:nvPr>
        </p:nvSpPr>
        <p:spPr>
          <a:xfrm>
            <a:off x="889000" y="2459672"/>
            <a:ext cx="6108700" cy="3950272"/>
          </a:xfrm>
          <a:prstGeom prst="rect">
            <a:avLst/>
          </a:prstGeom>
          <a:noFill/>
          <a:ln>
            <a:noFill/>
          </a:ln>
        </p:spPr>
        <p:txBody>
          <a:bodyPr anchorCtr="0" anchor="t" bIns="0" lIns="0" spcFirstLastPara="1" rIns="0" wrap="square" tIns="0">
            <a:normAutofit fontScale="95000" lnSpcReduction="10000"/>
          </a:bodyPr>
          <a:lstStyle/>
          <a:p>
            <a:pPr indent="0" lvl="0" marL="0" rtl="0" algn="l">
              <a:lnSpc>
                <a:spcPct val="120000"/>
              </a:lnSpc>
              <a:spcBef>
                <a:spcPts val="0"/>
              </a:spcBef>
              <a:spcAft>
                <a:spcPts val="0"/>
              </a:spcAft>
              <a:buClr>
                <a:schemeClr val="dk1"/>
              </a:buClr>
              <a:buSzPct val="100000"/>
              <a:buNone/>
            </a:pPr>
            <a:r>
              <a:rPr lang="en-US"/>
              <a:t>Powerful equalizer, Quick search all music and audio files, Easy to support all music &amp; audio file formats, Custom background skin. One of the most gorgeous and powerful music player for Android!  You can manage your music’s easily, Music Player will guide you easily to find all the music in your phone. This music player is not only based on artists or albums, but also based on the folder structure. Over 20 background skins to make your music player look more outstanding. The unique equalizer make your music sounds like you've never had before.</a:t>
            </a:r>
            <a:endParaRPr/>
          </a:p>
        </p:txBody>
      </p:sp>
      <p:sp>
        <p:nvSpPr>
          <p:cNvPr id="283" name="Google Shape;283;p27"/>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284" name="Google Shape;284;p27"/>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27"/>
          <p:cNvSpPr txBox="1"/>
          <p:nvPr/>
        </p:nvSpPr>
        <p:spPr>
          <a:xfrm>
            <a:off x="7345680" y="2524220"/>
            <a:ext cx="29286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OS : </a:t>
            </a:r>
            <a:r>
              <a:rPr b="0" lang="en-US" sz="2400">
                <a:solidFill>
                  <a:schemeClr val="dk1"/>
                </a:solidFill>
                <a:latin typeface="Avenir"/>
                <a:ea typeface="Avenir"/>
                <a:cs typeface="Avenir"/>
                <a:sym typeface="Avenir"/>
              </a:rPr>
              <a:t>Android OS</a:t>
            </a:r>
            <a:endParaRPr/>
          </a:p>
        </p:txBody>
      </p:sp>
      <p:sp>
        <p:nvSpPr>
          <p:cNvPr id="286" name="Google Shape;286;p27"/>
          <p:cNvSpPr txBox="1"/>
          <p:nvPr/>
        </p:nvSpPr>
        <p:spPr>
          <a:xfrm>
            <a:off x="7342163" y="3072626"/>
            <a:ext cx="3617937"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Year released : </a:t>
            </a:r>
            <a:r>
              <a:rPr b="0" lang="en-US" sz="2400">
                <a:solidFill>
                  <a:schemeClr val="dk1"/>
                </a:solidFill>
                <a:latin typeface="Avenir"/>
                <a:ea typeface="Avenir"/>
                <a:cs typeface="Avenir"/>
                <a:sym typeface="Avenir"/>
              </a:rPr>
              <a:t>20</a:t>
            </a:r>
            <a:r>
              <a:rPr lang="en-US" sz="2400">
                <a:solidFill>
                  <a:schemeClr val="dk1"/>
                </a:solidFill>
                <a:latin typeface="Avenir"/>
                <a:ea typeface="Avenir"/>
                <a:cs typeface="Avenir"/>
                <a:sym typeface="Avenir"/>
              </a:rPr>
              <a:t>15</a:t>
            </a:r>
            <a:endParaRPr/>
          </a:p>
        </p:txBody>
      </p:sp>
      <p:sp>
        <p:nvSpPr>
          <p:cNvPr id="287" name="Google Shape;287;p27"/>
          <p:cNvSpPr txBox="1"/>
          <p:nvPr/>
        </p:nvSpPr>
        <p:spPr>
          <a:xfrm>
            <a:off x="7342163" y="3566878"/>
            <a:ext cx="4575517" cy="637306"/>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MVP : </a:t>
            </a:r>
            <a:r>
              <a:rPr b="0" lang="en-US" sz="2400">
                <a:solidFill>
                  <a:schemeClr val="dk1"/>
                </a:solidFill>
                <a:latin typeface="Avenir"/>
                <a:ea typeface="Avenir"/>
                <a:cs typeface="Avenir"/>
                <a:sym typeface="Avenir"/>
              </a:rPr>
              <a:t>Download and play music</a:t>
            </a:r>
            <a:endParaRPr/>
          </a:p>
        </p:txBody>
      </p:sp>
      <p:sp>
        <p:nvSpPr>
          <p:cNvPr id="288" name="Google Shape;288;p27"/>
          <p:cNvSpPr txBox="1"/>
          <p:nvPr/>
        </p:nvSpPr>
        <p:spPr>
          <a:xfrm>
            <a:off x="7265575" y="4337623"/>
            <a:ext cx="30888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Avenir"/>
                <a:ea typeface="Avenir"/>
                <a:cs typeface="Avenir"/>
                <a:sym typeface="Avenir"/>
              </a:rPr>
              <a:t>Size:</a:t>
            </a:r>
            <a:r>
              <a:rPr lang="en-US" sz="2400">
                <a:latin typeface="Avenir"/>
                <a:ea typeface="Avenir"/>
                <a:cs typeface="Avenir"/>
                <a:sym typeface="Avenir"/>
              </a:rPr>
              <a:t> 7.6MB</a:t>
            </a:r>
            <a:endParaRPr sz="2400">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l">
              <a:lnSpc>
                <a:spcPct val="115000"/>
              </a:lnSpc>
              <a:spcBef>
                <a:spcPts val="0"/>
              </a:spcBef>
              <a:spcAft>
                <a:spcPts val="0"/>
              </a:spcAft>
              <a:buClr>
                <a:schemeClr val="dk1"/>
              </a:buClr>
              <a:buSzPts val="3600"/>
              <a:buFont typeface="Avenir"/>
              <a:buNone/>
            </a:pPr>
            <a:r>
              <a:rPr lang="en-US"/>
              <a:t>4. ORT</a:t>
            </a:r>
            <a:r>
              <a:rPr lang="en-US"/>
              <a:t>M OFFICIEL</a:t>
            </a:r>
            <a:endParaRPr/>
          </a:p>
          <a:p>
            <a:pPr indent="0" lvl="0" marL="0" rtl="0" algn="l">
              <a:lnSpc>
                <a:spcPct val="115000"/>
              </a:lnSpc>
              <a:spcBef>
                <a:spcPts val="0"/>
              </a:spcBef>
              <a:spcAft>
                <a:spcPts val="0"/>
              </a:spcAft>
              <a:buClr>
                <a:schemeClr val="dk1"/>
              </a:buClr>
              <a:buSzPts val="3600"/>
              <a:buFont typeface="Avenir"/>
              <a:buNone/>
            </a:pPr>
            <a:r>
              <a:rPr b="0" lang="en-US" sz="1250" u="sng">
                <a:solidFill>
                  <a:schemeClr val="hlink"/>
                </a:solidFill>
                <a:latin typeface="Arial"/>
                <a:ea typeface="Arial"/>
                <a:cs typeface="Arial"/>
                <a:sym typeface="Arial"/>
                <a:hlinkClick r:id="rId3"/>
              </a:rPr>
              <a:t>ORTM Officiel - Apps on Google Play</a:t>
            </a:r>
            <a:endParaRPr sz="1250"/>
          </a:p>
        </p:txBody>
      </p:sp>
      <p:sp>
        <p:nvSpPr>
          <p:cNvPr id="294" name="Google Shape;294;p28"/>
          <p:cNvSpPr txBox="1"/>
          <p:nvPr>
            <p:ph idx="1" type="body"/>
          </p:nvPr>
        </p:nvSpPr>
        <p:spPr>
          <a:xfrm>
            <a:off x="1371600" y="2112264"/>
            <a:ext cx="4841076" cy="823912"/>
          </a:xfrm>
          <a:prstGeom prst="rect">
            <a:avLst/>
          </a:prstGeom>
          <a:noFill/>
          <a:ln>
            <a:noFill/>
          </a:ln>
        </p:spPr>
        <p:txBody>
          <a:bodyPr anchorCtr="0" anchor="b" bIns="0" lIns="0" spcFirstLastPara="1" rIns="0" wrap="square" tIns="0">
            <a:normAutofit/>
          </a:bodyPr>
          <a:lstStyle/>
          <a:p>
            <a:pPr indent="0" lvl="0" marL="0" rtl="0" algn="l">
              <a:lnSpc>
                <a:spcPct val="120000"/>
              </a:lnSpc>
              <a:spcBef>
                <a:spcPts val="0"/>
              </a:spcBef>
              <a:spcAft>
                <a:spcPts val="0"/>
              </a:spcAft>
              <a:buClr>
                <a:schemeClr val="dk1"/>
              </a:buClr>
              <a:buSzPts val="2400"/>
              <a:buNone/>
            </a:pPr>
            <a:r>
              <a:rPr lang="en-US"/>
              <a:t>Description</a:t>
            </a:r>
            <a:endParaRPr/>
          </a:p>
        </p:txBody>
      </p:sp>
      <p:sp>
        <p:nvSpPr>
          <p:cNvPr id="295" name="Google Shape;295;p28"/>
          <p:cNvSpPr txBox="1"/>
          <p:nvPr>
            <p:ph idx="2" type="body"/>
          </p:nvPr>
        </p:nvSpPr>
        <p:spPr>
          <a:xfrm>
            <a:off x="1371600" y="3018472"/>
            <a:ext cx="4841076" cy="2749282"/>
          </a:xfrm>
          <a:prstGeom prst="rect">
            <a:avLst/>
          </a:prstGeom>
          <a:noFill/>
          <a:ln>
            <a:noFill/>
          </a:ln>
        </p:spPr>
        <p:txBody>
          <a:bodyPr anchorCtr="0" anchor="t" bIns="0" lIns="0" spcFirstLastPara="1" rIns="0" wrap="square" tIns="0">
            <a:normAutofit fontScale="95000" lnSpcReduction="10000"/>
          </a:bodyPr>
          <a:lstStyle/>
          <a:p>
            <a:pPr indent="0" lvl="0" marL="0" rtl="0" algn="l">
              <a:lnSpc>
                <a:spcPct val="120000"/>
              </a:lnSpc>
              <a:spcBef>
                <a:spcPts val="0"/>
              </a:spcBef>
              <a:spcAft>
                <a:spcPts val="0"/>
              </a:spcAft>
              <a:buClr>
                <a:schemeClr val="dk1"/>
              </a:buClr>
              <a:buSzPct val="100000"/>
              <a:buNone/>
            </a:pPr>
            <a:r>
              <a:rPr lang="en-US"/>
              <a:t>ORTM Official is a mobile application specially designed by ORTM MALI to facilitate the relations with the tele-viewers. ORTM Official's main objective is to allow all Malians to directly consult ORTM service rates from their Android smartphone or tablet instead of moving to ORTM's premises.</a:t>
            </a:r>
            <a:endParaRPr/>
          </a:p>
        </p:txBody>
      </p:sp>
      <p:sp>
        <p:nvSpPr>
          <p:cNvPr id="296" name="Google Shape;296;p28"/>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297" name="Google Shape;297;p28"/>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28"/>
          <p:cNvSpPr txBox="1"/>
          <p:nvPr/>
        </p:nvSpPr>
        <p:spPr>
          <a:xfrm>
            <a:off x="7040880" y="2524220"/>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OS : </a:t>
            </a:r>
            <a:r>
              <a:rPr b="0" lang="en-US" sz="2400">
                <a:solidFill>
                  <a:schemeClr val="dk1"/>
                </a:solidFill>
                <a:latin typeface="Avenir"/>
                <a:ea typeface="Avenir"/>
                <a:cs typeface="Avenir"/>
                <a:sym typeface="Avenir"/>
              </a:rPr>
              <a:t>Android OS</a:t>
            </a:r>
            <a:endParaRPr/>
          </a:p>
        </p:txBody>
      </p:sp>
      <p:sp>
        <p:nvSpPr>
          <p:cNvPr id="299" name="Google Shape;299;p28"/>
          <p:cNvSpPr txBox="1"/>
          <p:nvPr/>
        </p:nvSpPr>
        <p:spPr>
          <a:xfrm>
            <a:off x="7040880" y="3096067"/>
            <a:ext cx="4846320" cy="60256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MVP : </a:t>
            </a:r>
            <a:r>
              <a:rPr b="0" lang="en-US" sz="2400">
                <a:solidFill>
                  <a:schemeClr val="dk1"/>
                </a:solidFill>
                <a:latin typeface="Avenir"/>
                <a:ea typeface="Avenir"/>
                <a:cs typeface="Avenir"/>
                <a:sym typeface="Avenir"/>
              </a:rPr>
              <a:t>Live chat box</a:t>
            </a:r>
            <a:endParaRPr/>
          </a:p>
        </p:txBody>
      </p:sp>
      <p:sp>
        <p:nvSpPr>
          <p:cNvPr id="300" name="Google Shape;300;p28"/>
          <p:cNvSpPr txBox="1"/>
          <p:nvPr/>
        </p:nvSpPr>
        <p:spPr>
          <a:xfrm>
            <a:off x="6880266" y="3942925"/>
            <a:ext cx="2552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Avenir"/>
                <a:ea typeface="Avenir"/>
                <a:cs typeface="Avenir"/>
                <a:sym typeface="Avenir"/>
              </a:rPr>
              <a:t>Size</a:t>
            </a:r>
            <a:r>
              <a:rPr lang="en-US" sz="2400">
                <a:latin typeface="Avenir"/>
                <a:ea typeface="Avenir"/>
                <a:cs typeface="Avenir"/>
                <a:sym typeface="Avenir"/>
              </a:rPr>
              <a:t>: 4.2MB</a:t>
            </a:r>
            <a:endParaRPr sz="2400">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fontScale="90000"/>
          </a:bodyPr>
          <a:lstStyle/>
          <a:p>
            <a:pPr indent="-342900" lvl="0" marL="342900" rtl="0" algn="l">
              <a:lnSpc>
                <a:spcPct val="150000"/>
              </a:lnSpc>
              <a:spcBef>
                <a:spcPts val="0"/>
              </a:spcBef>
              <a:spcAft>
                <a:spcPts val="0"/>
              </a:spcAft>
              <a:buClr>
                <a:schemeClr val="dk1"/>
              </a:buClr>
              <a:buSzPct val="100000"/>
              <a:buFont typeface="Avenir"/>
              <a:buNone/>
            </a:pPr>
            <a:r>
              <a:rPr lang="en-US"/>
              <a:t>5. AFRICAN PROVERB : 3000 GREATE</a:t>
            </a:r>
            <a:endParaRPr/>
          </a:p>
          <a:p>
            <a:pPr indent="-342900" lvl="0" marL="342900" rtl="0" algn="l">
              <a:lnSpc>
                <a:spcPct val="150000"/>
              </a:lnSpc>
              <a:spcBef>
                <a:spcPts val="0"/>
              </a:spcBef>
              <a:spcAft>
                <a:spcPts val="0"/>
              </a:spcAft>
              <a:buClr>
                <a:schemeClr val="dk1"/>
              </a:buClr>
              <a:buSzPct val="251163"/>
              <a:buFont typeface="Avenir"/>
              <a:buNone/>
            </a:pPr>
            <a:r>
              <a:rPr b="0" lang="en-US" sz="1433" u="sng">
                <a:solidFill>
                  <a:schemeClr val="hlink"/>
                </a:solidFill>
                <a:latin typeface="Arial"/>
                <a:ea typeface="Arial"/>
                <a:cs typeface="Arial"/>
                <a:sym typeface="Arial"/>
                <a:hlinkClick r:id="rId3"/>
              </a:rPr>
              <a:t>African Proverbs : 3000 Greate - Apps on Goo</a:t>
            </a:r>
            <a:r>
              <a:rPr b="0" lang="en-US" sz="1433" u="sng">
                <a:solidFill>
                  <a:schemeClr val="hlink"/>
                </a:solidFill>
                <a:latin typeface="Arial"/>
                <a:ea typeface="Arial"/>
                <a:cs typeface="Arial"/>
                <a:sym typeface="Arial"/>
                <a:hlinkClick r:id="rId4"/>
              </a:rPr>
              <a:t>gle Play</a:t>
            </a:r>
            <a:endParaRPr sz="3933"/>
          </a:p>
        </p:txBody>
      </p:sp>
      <p:sp>
        <p:nvSpPr>
          <p:cNvPr id="306" name="Google Shape;306;p29"/>
          <p:cNvSpPr txBox="1"/>
          <p:nvPr>
            <p:ph idx="1" type="body"/>
          </p:nvPr>
        </p:nvSpPr>
        <p:spPr>
          <a:xfrm>
            <a:off x="1371600" y="2112264"/>
            <a:ext cx="4841076" cy="823912"/>
          </a:xfrm>
          <a:prstGeom prst="rect">
            <a:avLst/>
          </a:prstGeom>
          <a:noFill/>
          <a:ln>
            <a:noFill/>
          </a:ln>
        </p:spPr>
        <p:txBody>
          <a:bodyPr anchorCtr="0" anchor="b" bIns="0" lIns="0" spcFirstLastPara="1" rIns="0" wrap="square" tIns="0">
            <a:normAutofit/>
          </a:bodyPr>
          <a:lstStyle/>
          <a:p>
            <a:pPr indent="0" lvl="0" marL="0" rtl="0" algn="l">
              <a:lnSpc>
                <a:spcPct val="120000"/>
              </a:lnSpc>
              <a:spcBef>
                <a:spcPts val="0"/>
              </a:spcBef>
              <a:spcAft>
                <a:spcPts val="0"/>
              </a:spcAft>
              <a:buClr>
                <a:schemeClr val="dk1"/>
              </a:buClr>
              <a:buSzPts val="2400"/>
              <a:buNone/>
            </a:pPr>
            <a:r>
              <a:rPr lang="en-US"/>
              <a:t>Description</a:t>
            </a:r>
            <a:endParaRPr/>
          </a:p>
        </p:txBody>
      </p:sp>
      <p:sp>
        <p:nvSpPr>
          <p:cNvPr id="307" name="Google Shape;307;p29"/>
          <p:cNvSpPr txBox="1"/>
          <p:nvPr>
            <p:ph idx="2" type="body"/>
          </p:nvPr>
        </p:nvSpPr>
        <p:spPr>
          <a:xfrm>
            <a:off x="1371600" y="3018472"/>
            <a:ext cx="4841076" cy="3280728"/>
          </a:xfrm>
          <a:prstGeom prst="rect">
            <a:avLst/>
          </a:prstGeom>
          <a:noFill/>
          <a:ln>
            <a:noFill/>
          </a:ln>
        </p:spPr>
        <p:txBody>
          <a:bodyPr anchorCtr="0" anchor="t" bIns="0" lIns="0" spcFirstLastPara="1" rIns="0" wrap="square" tIns="0">
            <a:normAutofit fontScale="90000" lnSpcReduction="10000"/>
          </a:bodyPr>
          <a:lstStyle/>
          <a:p>
            <a:pPr indent="0" lvl="0" marL="0" rtl="0" algn="l">
              <a:lnSpc>
                <a:spcPct val="120000"/>
              </a:lnSpc>
              <a:spcBef>
                <a:spcPts val="0"/>
              </a:spcBef>
              <a:spcAft>
                <a:spcPts val="0"/>
              </a:spcAft>
              <a:buClr>
                <a:schemeClr val="dk1"/>
              </a:buClr>
              <a:buSzPct val="100000"/>
              <a:buNone/>
            </a:pPr>
            <a:r>
              <a:rPr lang="en-US"/>
              <a:t>The only African proverbs app with offline audio. 3,000 proverbs with meanings. African Proverbs offer wisdom, truth, life lessons, poetry and fun in just one sentence. The beauty of these proverbs is the universality of their meaning, although they are uniquely African and help us gain an insight into African culture, everyone can relate to them in some way, on some level. African Proverbs with audio works offline. African Proverbs provide motivation quotes, daily quotes and more.</a:t>
            </a:r>
            <a:endParaRPr/>
          </a:p>
        </p:txBody>
      </p:sp>
      <p:sp>
        <p:nvSpPr>
          <p:cNvPr id="308" name="Google Shape;308;p29"/>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309" name="Google Shape;309;p29"/>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p29"/>
          <p:cNvSpPr txBox="1"/>
          <p:nvPr/>
        </p:nvSpPr>
        <p:spPr>
          <a:xfrm>
            <a:off x="7040880" y="2524220"/>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OS : </a:t>
            </a:r>
            <a:r>
              <a:rPr b="0" lang="en-US" sz="2400">
                <a:solidFill>
                  <a:schemeClr val="dk1"/>
                </a:solidFill>
                <a:latin typeface="Avenir"/>
                <a:ea typeface="Avenir"/>
                <a:cs typeface="Avenir"/>
                <a:sym typeface="Avenir"/>
              </a:rPr>
              <a:t>Android OS</a:t>
            </a:r>
            <a:endParaRPr/>
          </a:p>
        </p:txBody>
      </p:sp>
      <p:sp>
        <p:nvSpPr>
          <p:cNvPr id="311" name="Google Shape;311;p29"/>
          <p:cNvSpPr txBox="1"/>
          <p:nvPr/>
        </p:nvSpPr>
        <p:spPr>
          <a:xfrm>
            <a:off x="7037363" y="3072626"/>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Year released : </a:t>
            </a:r>
            <a:r>
              <a:rPr b="0" lang="en-US" sz="2400">
                <a:solidFill>
                  <a:schemeClr val="dk1"/>
                </a:solidFill>
                <a:latin typeface="Avenir"/>
                <a:ea typeface="Avenir"/>
                <a:cs typeface="Avenir"/>
                <a:sym typeface="Avenir"/>
              </a:rPr>
              <a:t>2015</a:t>
            </a:r>
            <a:endParaRPr/>
          </a:p>
        </p:txBody>
      </p:sp>
      <p:sp>
        <p:nvSpPr>
          <p:cNvPr id="312" name="Google Shape;312;p29"/>
          <p:cNvSpPr txBox="1"/>
          <p:nvPr/>
        </p:nvSpPr>
        <p:spPr>
          <a:xfrm>
            <a:off x="7037363" y="3566878"/>
            <a:ext cx="4846320" cy="1042658"/>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MVP : </a:t>
            </a:r>
            <a:r>
              <a:rPr b="0" lang="en-US" sz="2400">
                <a:solidFill>
                  <a:schemeClr val="dk1"/>
                </a:solidFill>
                <a:latin typeface="Avenir"/>
                <a:ea typeface="Avenir"/>
                <a:cs typeface="Avenir"/>
                <a:sym typeface="Avenir"/>
              </a:rPr>
              <a:t>Read and listen to African proverbs</a:t>
            </a:r>
            <a:endParaRPr/>
          </a:p>
        </p:txBody>
      </p:sp>
      <p:sp>
        <p:nvSpPr>
          <p:cNvPr id="313" name="Google Shape;313;p29"/>
          <p:cNvSpPr txBox="1"/>
          <p:nvPr/>
        </p:nvSpPr>
        <p:spPr>
          <a:xfrm>
            <a:off x="3959675" y="3537850"/>
            <a:ext cx="78378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314" name="Google Shape;314;p29"/>
          <p:cNvSpPr txBox="1"/>
          <p:nvPr/>
        </p:nvSpPr>
        <p:spPr>
          <a:xfrm>
            <a:off x="6854864" y="4740375"/>
            <a:ext cx="2762400" cy="55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b="1" lang="en-US" sz="2400">
                <a:latin typeface="Avenir"/>
                <a:ea typeface="Avenir"/>
                <a:cs typeface="Avenir"/>
                <a:sym typeface="Avenir"/>
              </a:rPr>
              <a:t>Size:</a:t>
            </a:r>
            <a:r>
              <a:rPr lang="en-US" sz="2400">
                <a:latin typeface="Avenir"/>
                <a:ea typeface="Avenir"/>
                <a:cs typeface="Avenir"/>
                <a:sym typeface="Avenir"/>
              </a:rPr>
              <a:t> 4.1MB</a:t>
            </a:r>
            <a:endParaRPr sz="2400">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txBox="1"/>
          <p:nvPr>
            <p:ph type="title"/>
          </p:nvPr>
        </p:nvSpPr>
        <p:spPr>
          <a:xfrm>
            <a:off x="1188720" y="795528"/>
            <a:ext cx="10241280" cy="123444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3600"/>
              <a:buFont typeface="Avenir"/>
              <a:buNone/>
            </a:pPr>
            <a:r>
              <a:rPr lang="en-US"/>
              <a:t>APPS THAT CAN BE CLONED BUT HARD</a:t>
            </a:r>
            <a:endParaRPr/>
          </a:p>
        </p:txBody>
      </p:sp>
      <p:sp>
        <p:nvSpPr>
          <p:cNvPr id="320" name="Google Shape;320;p30"/>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321" name="Google Shape;321;p30"/>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30"/>
          <p:cNvSpPr txBox="1"/>
          <p:nvPr/>
        </p:nvSpPr>
        <p:spPr>
          <a:xfrm>
            <a:off x="1350498" y="3524092"/>
            <a:ext cx="3522979" cy="98044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3000"/>
              <a:buFont typeface="Avenir"/>
              <a:buAutoNum type="arabicPeriod"/>
            </a:pPr>
            <a:r>
              <a:rPr lang="en-US" sz="3000">
                <a:solidFill>
                  <a:schemeClr val="dk1"/>
                </a:solidFill>
                <a:latin typeface="Avenir"/>
                <a:ea typeface="Avenir"/>
                <a:cs typeface="Avenir"/>
                <a:sym typeface="Avenir"/>
              </a:rPr>
              <a:t>Kids piano games</a:t>
            </a:r>
            <a:endParaRPr/>
          </a:p>
          <a:p>
            <a:pPr indent="-342900" lvl="0" marL="342900" marR="0" rtl="0" algn="l">
              <a:lnSpc>
                <a:spcPct val="150000"/>
              </a:lnSpc>
              <a:spcBef>
                <a:spcPts val="0"/>
              </a:spcBef>
              <a:spcAft>
                <a:spcPts val="0"/>
              </a:spcAft>
              <a:buClr>
                <a:schemeClr val="dk1"/>
              </a:buClr>
              <a:buSzPts val="3000"/>
              <a:buFont typeface="Avenir"/>
              <a:buAutoNum type="arabicPeriod"/>
            </a:pPr>
            <a:r>
              <a:rPr lang="en-US" sz="3000">
                <a:solidFill>
                  <a:schemeClr val="dk1"/>
                </a:solidFill>
                <a:latin typeface="Avenir"/>
                <a:ea typeface="Avenir"/>
                <a:cs typeface="Avenir"/>
                <a:sym typeface="Avenir"/>
              </a:rPr>
              <a:t>Radio Mali Pro+</a:t>
            </a:r>
            <a:endParaRPr/>
          </a:p>
        </p:txBody>
      </p:sp>
      <p:sp>
        <p:nvSpPr>
          <p:cNvPr id="323" name="Google Shape;323;p30"/>
          <p:cNvSpPr txBox="1"/>
          <p:nvPr/>
        </p:nvSpPr>
        <p:spPr>
          <a:xfrm>
            <a:off x="3592275" y="4272650"/>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876300" y="795528"/>
            <a:ext cx="10241280" cy="1234440"/>
          </a:xfrm>
          <a:prstGeom prst="rect">
            <a:avLst/>
          </a:prstGeom>
          <a:noFill/>
          <a:ln>
            <a:noFill/>
          </a:ln>
        </p:spPr>
        <p:txBody>
          <a:bodyPr anchorCtr="0" anchor="b" bIns="0" lIns="0" spcFirstLastPara="1" rIns="0" wrap="square" tIns="0">
            <a:normAutofit/>
          </a:bodyPr>
          <a:lstStyle/>
          <a:p>
            <a:pPr indent="-342900" lvl="0" marL="342900" rtl="0" algn="l">
              <a:lnSpc>
                <a:spcPct val="150000"/>
              </a:lnSpc>
              <a:spcBef>
                <a:spcPts val="0"/>
              </a:spcBef>
              <a:spcAft>
                <a:spcPts val="0"/>
              </a:spcAft>
              <a:buClr>
                <a:schemeClr val="dk1"/>
              </a:buClr>
              <a:buSzPts val="3600"/>
              <a:buFont typeface="Avenir"/>
              <a:buAutoNum type="arabicPeriod"/>
            </a:pPr>
            <a:r>
              <a:rPr lang="en-US"/>
              <a:t> KIDS PIANO GAMES</a:t>
            </a:r>
            <a:endParaRPr/>
          </a:p>
          <a:p>
            <a:pPr indent="0" lvl="0" marL="0" rtl="0" algn="l">
              <a:lnSpc>
                <a:spcPct val="115000"/>
              </a:lnSpc>
              <a:spcBef>
                <a:spcPts val="0"/>
              </a:spcBef>
              <a:spcAft>
                <a:spcPts val="0"/>
              </a:spcAft>
              <a:buNone/>
            </a:pPr>
            <a:r>
              <a:rPr b="0" lang="en-US" sz="1250" u="sng">
                <a:solidFill>
                  <a:schemeClr val="hlink"/>
                </a:solidFill>
                <a:latin typeface="Arial"/>
                <a:ea typeface="Arial"/>
                <a:cs typeface="Arial"/>
                <a:sym typeface="Arial"/>
                <a:hlinkClick r:id="rId3"/>
              </a:rPr>
              <a:t>kidspiano</a:t>
            </a:r>
            <a:endParaRPr b="0" sz="1250">
              <a:latin typeface="Arial"/>
              <a:ea typeface="Arial"/>
              <a:cs typeface="Arial"/>
              <a:sym typeface="Arial"/>
            </a:endParaRPr>
          </a:p>
        </p:txBody>
      </p:sp>
      <p:sp>
        <p:nvSpPr>
          <p:cNvPr id="329" name="Google Shape;329;p31"/>
          <p:cNvSpPr txBox="1"/>
          <p:nvPr>
            <p:ph idx="1" type="body"/>
          </p:nvPr>
        </p:nvSpPr>
        <p:spPr>
          <a:xfrm>
            <a:off x="876300" y="2112264"/>
            <a:ext cx="4841076" cy="823912"/>
          </a:xfrm>
          <a:prstGeom prst="rect">
            <a:avLst/>
          </a:prstGeom>
          <a:noFill/>
          <a:ln>
            <a:noFill/>
          </a:ln>
        </p:spPr>
        <p:txBody>
          <a:bodyPr anchorCtr="0" anchor="b" bIns="0" lIns="0" spcFirstLastPara="1" rIns="0" wrap="square" tIns="0">
            <a:normAutofit/>
          </a:bodyPr>
          <a:lstStyle/>
          <a:p>
            <a:pPr indent="0" lvl="0" marL="0" rtl="0" algn="l">
              <a:lnSpc>
                <a:spcPct val="120000"/>
              </a:lnSpc>
              <a:spcBef>
                <a:spcPts val="0"/>
              </a:spcBef>
              <a:spcAft>
                <a:spcPts val="0"/>
              </a:spcAft>
              <a:buClr>
                <a:schemeClr val="dk1"/>
              </a:buClr>
              <a:buSzPts val="2400"/>
              <a:buNone/>
            </a:pPr>
            <a:r>
              <a:rPr lang="en-US"/>
              <a:t>Description</a:t>
            </a:r>
            <a:endParaRPr/>
          </a:p>
        </p:txBody>
      </p:sp>
      <p:sp>
        <p:nvSpPr>
          <p:cNvPr id="330" name="Google Shape;330;p31"/>
          <p:cNvSpPr txBox="1"/>
          <p:nvPr>
            <p:ph idx="2" type="body"/>
          </p:nvPr>
        </p:nvSpPr>
        <p:spPr>
          <a:xfrm>
            <a:off x="876300" y="3018472"/>
            <a:ext cx="5867400" cy="3391472"/>
          </a:xfrm>
          <a:prstGeom prst="rect">
            <a:avLst/>
          </a:prstGeom>
          <a:noFill/>
          <a:ln>
            <a:noFill/>
          </a:ln>
        </p:spPr>
        <p:txBody>
          <a:bodyPr anchorCtr="0" anchor="t" bIns="0" lIns="0" spcFirstLastPara="1" rIns="0" wrap="square" tIns="0">
            <a:normAutofit fontScale="95000" lnSpcReduction="10000"/>
          </a:bodyPr>
          <a:lstStyle/>
          <a:p>
            <a:pPr indent="0" lvl="0" marL="0" rtl="0" algn="l">
              <a:lnSpc>
                <a:spcPct val="120000"/>
              </a:lnSpc>
              <a:spcBef>
                <a:spcPts val="0"/>
              </a:spcBef>
              <a:spcAft>
                <a:spcPts val="0"/>
              </a:spcAft>
              <a:buClr>
                <a:schemeClr val="dk1"/>
              </a:buClr>
              <a:buSzPct val="100000"/>
              <a:buNone/>
            </a:pPr>
            <a:r>
              <a:rPr lang="en-US"/>
              <a:t>These kids music games offer everything you're looking for, including animal sounds piano, baby instruments, animal band, and more games with music. So, your child not only be entertained but also learn and develop a variety of skills. One colorful animals music games for kids and toddlers. Many baby instruments with magical sounds for kids to enjoy their best time. At one place, play different music instruments and memorise different animals music games.</a:t>
            </a:r>
            <a:endParaRPr/>
          </a:p>
        </p:txBody>
      </p:sp>
      <p:sp>
        <p:nvSpPr>
          <p:cNvPr id="331" name="Google Shape;331;p31"/>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332" name="Google Shape;332;p31"/>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3" name="Google Shape;333;p31"/>
          <p:cNvSpPr txBox="1"/>
          <p:nvPr/>
        </p:nvSpPr>
        <p:spPr>
          <a:xfrm>
            <a:off x="7040880" y="2524220"/>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OS : </a:t>
            </a:r>
            <a:r>
              <a:rPr b="0" lang="en-US" sz="2400">
                <a:solidFill>
                  <a:schemeClr val="dk1"/>
                </a:solidFill>
                <a:latin typeface="Avenir"/>
                <a:ea typeface="Avenir"/>
                <a:cs typeface="Avenir"/>
                <a:sym typeface="Avenir"/>
              </a:rPr>
              <a:t>Android OS</a:t>
            </a:r>
            <a:endParaRPr/>
          </a:p>
        </p:txBody>
      </p:sp>
      <p:sp>
        <p:nvSpPr>
          <p:cNvPr id="334" name="Google Shape;334;p31"/>
          <p:cNvSpPr txBox="1"/>
          <p:nvPr/>
        </p:nvSpPr>
        <p:spPr>
          <a:xfrm>
            <a:off x="7024663" y="3072626"/>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Year released : </a:t>
            </a:r>
            <a:r>
              <a:rPr b="0" lang="en-US" sz="2400">
                <a:solidFill>
                  <a:schemeClr val="dk1"/>
                </a:solidFill>
                <a:latin typeface="Avenir"/>
                <a:ea typeface="Avenir"/>
                <a:cs typeface="Avenir"/>
                <a:sym typeface="Avenir"/>
              </a:rPr>
              <a:t>2020</a:t>
            </a:r>
            <a:endParaRPr/>
          </a:p>
        </p:txBody>
      </p:sp>
      <p:sp>
        <p:nvSpPr>
          <p:cNvPr id="335" name="Google Shape;335;p31"/>
          <p:cNvSpPr txBox="1"/>
          <p:nvPr/>
        </p:nvSpPr>
        <p:spPr>
          <a:xfrm>
            <a:off x="7037363" y="3644473"/>
            <a:ext cx="4846320" cy="548406"/>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MVP : </a:t>
            </a:r>
            <a:r>
              <a:rPr b="0" lang="en-US" sz="2400">
                <a:solidFill>
                  <a:schemeClr val="dk1"/>
                </a:solidFill>
                <a:latin typeface="Avenir"/>
                <a:ea typeface="Avenir"/>
                <a:cs typeface="Avenir"/>
                <a:sym typeface="Avenir"/>
              </a:rPr>
              <a:t>Play piano game</a:t>
            </a:r>
            <a:endParaRPr/>
          </a:p>
        </p:txBody>
      </p:sp>
      <p:sp>
        <p:nvSpPr>
          <p:cNvPr id="336" name="Google Shape;336;p31"/>
          <p:cNvSpPr txBox="1"/>
          <p:nvPr/>
        </p:nvSpPr>
        <p:spPr>
          <a:xfrm>
            <a:off x="7037363" y="4101673"/>
            <a:ext cx="4846200" cy="5484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Size </a:t>
            </a:r>
            <a:r>
              <a:rPr b="1" lang="en-US" sz="2400">
                <a:solidFill>
                  <a:schemeClr val="dk1"/>
                </a:solidFill>
                <a:latin typeface="Avenir"/>
                <a:ea typeface="Avenir"/>
                <a:cs typeface="Avenir"/>
                <a:sym typeface="Avenir"/>
              </a:rPr>
              <a:t>: </a:t>
            </a:r>
            <a:r>
              <a:rPr lang="en-US" sz="2400">
                <a:solidFill>
                  <a:schemeClr val="dk1"/>
                </a:solidFill>
                <a:latin typeface="Avenir"/>
                <a:ea typeface="Avenir"/>
                <a:cs typeface="Avenir"/>
                <a:sym typeface="Avenir"/>
              </a:rPr>
              <a:t>23mb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2"/>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fontScale="90000"/>
          </a:bodyPr>
          <a:lstStyle/>
          <a:p>
            <a:pPr indent="-342900" lvl="0" marL="342900" rtl="0" algn="l">
              <a:lnSpc>
                <a:spcPct val="150000"/>
              </a:lnSpc>
              <a:spcBef>
                <a:spcPts val="0"/>
              </a:spcBef>
              <a:spcAft>
                <a:spcPts val="0"/>
              </a:spcAft>
              <a:buClr>
                <a:schemeClr val="dk1"/>
              </a:buClr>
              <a:buSzPct val="100000"/>
              <a:buFont typeface="Avenir"/>
              <a:buNone/>
            </a:pPr>
            <a:r>
              <a:rPr lang="en-US"/>
              <a:t>2. RADIO MALI PRO+</a:t>
            </a:r>
            <a:endParaRPr/>
          </a:p>
          <a:p>
            <a:pPr indent="-342900" lvl="0" marL="342900" rtl="0" algn="l">
              <a:lnSpc>
                <a:spcPct val="150000"/>
              </a:lnSpc>
              <a:spcBef>
                <a:spcPts val="0"/>
              </a:spcBef>
              <a:spcAft>
                <a:spcPts val="0"/>
              </a:spcAft>
              <a:buClr>
                <a:schemeClr val="dk1"/>
              </a:buClr>
              <a:buSzPct val="251163"/>
              <a:buFont typeface="Avenir"/>
              <a:buNone/>
            </a:pPr>
            <a:r>
              <a:rPr b="0" lang="en-US" sz="1433" u="sng">
                <a:solidFill>
                  <a:schemeClr val="hlink"/>
                </a:solidFill>
                <a:latin typeface="Arial"/>
                <a:ea typeface="Arial"/>
                <a:cs typeface="Arial"/>
                <a:sym typeface="Arial"/>
                <a:hlinkClick r:id="rId3"/>
              </a:rPr>
              <a:t>Radio Mali PRO+ - Apps on Google Play</a:t>
            </a:r>
            <a:endParaRPr sz="3933"/>
          </a:p>
        </p:txBody>
      </p:sp>
      <p:sp>
        <p:nvSpPr>
          <p:cNvPr id="342" name="Google Shape;342;p32"/>
          <p:cNvSpPr txBox="1"/>
          <p:nvPr>
            <p:ph idx="1" type="body"/>
          </p:nvPr>
        </p:nvSpPr>
        <p:spPr>
          <a:xfrm>
            <a:off x="1371600" y="2112264"/>
            <a:ext cx="4841076" cy="823912"/>
          </a:xfrm>
          <a:prstGeom prst="rect">
            <a:avLst/>
          </a:prstGeom>
          <a:noFill/>
          <a:ln>
            <a:noFill/>
          </a:ln>
        </p:spPr>
        <p:txBody>
          <a:bodyPr anchorCtr="0" anchor="b" bIns="0" lIns="0" spcFirstLastPara="1" rIns="0" wrap="square" tIns="0">
            <a:normAutofit/>
          </a:bodyPr>
          <a:lstStyle/>
          <a:p>
            <a:pPr indent="0" lvl="0" marL="0" rtl="0" algn="l">
              <a:lnSpc>
                <a:spcPct val="120000"/>
              </a:lnSpc>
              <a:spcBef>
                <a:spcPts val="0"/>
              </a:spcBef>
              <a:spcAft>
                <a:spcPts val="0"/>
              </a:spcAft>
              <a:buClr>
                <a:schemeClr val="dk1"/>
              </a:buClr>
              <a:buSzPts val="2400"/>
              <a:buNone/>
            </a:pPr>
            <a:r>
              <a:rPr lang="en-US"/>
              <a:t>Description</a:t>
            </a:r>
            <a:endParaRPr/>
          </a:p>
        </p:txBody>
      </p:sp>
      <p:sp>
        <p:nvSpPr>
          <p:cNvPr id="343" name="Google Shape;343;p32"/>
          <p:cNvSpPr txBox="1"/>
          <p:nvPr>
            <p:ph idx="2" type="body"/>
          </p:nvPr>
        </p:nvSpPr>
        <p:spPr>
          <a:xfrm>
            <a:off x="1371600" y="3018472"/>
            <a:ext cx="4841076" cy="2496063"/>
          </a:xfrm>
          <a:prstGeom prst="rect">
            <a:avLst/>
          </a:prstGeom>
          <a:noFill/>
          <a:ln>
            <a:noFill/>
          </a:ln>
        </p:spPr>
        <p:txBody>
          <a:bodyPr anchorCtr="0" anchor="t" bIns="0" lIns="0" spcFirstLastPara="1" rIns="0" wrap="square" tIns="0">
            <a:normAutofit/>
          </a:bodyPr>
          <a:lstStyle/>
          <a:p>
            <a:pPr indent="0" lvl="0" marL="0" rtl="0" algn="l">
              <a:lnSpc>
                <a:spcPct val="120000"/>
              </a:lnSpc>
              <a:spcBef>
                <a:spcPts val="0"/>
              </a:spcBef>
              <a:spcAft>
                <a:spcPts val="0"/>
              </a:spcAft>
              <a:buClr>
                <a:schemeClr val="dk1"/>
              </a:buClr>
              <a:buSzPts val="2000"/>
              <a:buNone/>
            </a:pPr>
            <a:r>
              <a:rPr lang="en-US"/>
              <a:t>Radio Mali pro+ includes the most popular Mali radio stations all together for faster, easier listening and for free. You can quickly enjoy your favorite. Mali radios by various categories in one click, instant playback and premium quality.</a:t>
            </a:r>
            <a:endParaRPr/>
          </a:p>
        </p:txBody>
      </p:sp>
      <p:sp>
        <p:nvSpPr>
          <p:cNvPr id="344" name="Google Shape;344;p32"/>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345" name="Google Shape;345;p32"/>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6" name="Google Shape;346;p32"/>
          <p:cNvSpPr txBox="1"/>
          <p:nvPr/>
        </p:nvSpPr>
        <p:spPr>
          <a:xfrm>
            <a:off x="7125168" y="2636220"/>
            <a:ext cx="4846200" cy="548400"/>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OS : </a:t>
            </a:r>
            <a:r>
              <a:rPr b="0" lang="en-US" sz="2400">
                <a:solidFill>
                  <a:schemeClr val="dk1"/>
                </a:solidFill>
                <a:latin typeface="Avenir"/>
                <a:ea typeface="Avenir"/>
                <a:cs typeface="Avenir"/>
                <a:sym typeface="Avenir"/>
              </a:rPr>
              <a:t>Android OS</a:t>
            </a:r>
            <a:endParaRPr/>
          </a:p>
        </p:txBody>
      </p:sp>
      <p:sp>
        <p:nvSpPr>
          <p:cNvPr id="347" name="Google Shape;347;p32"/>
          <p:cNvSpPr txBox="1"/>
          <p:nvPr/>
        </p:nvSpPr>
        <p:spPr>
          <a:xfrm>
            <a:off x="7201430" y="3650564"/>
            <a:ext cx="4846200" cy="6816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MVP : </a:t>
            </a:r>
            <a:r>
              <a:rPr b="0" lang="en-US" sz="2400">
                <a:solidFill>
                  <a:schemeClr val="dk1"/>
                </a:solidFill>
                <a:latin typeface="Avenir"/>
                <a:ea typeface="Avenir"/>
                <a:cs typeface="Avenir"/>
                <a:sym typeface="Avenir"/>
              </a:rPr>
              <a:t>Instant Playback</a:t>
            </a:r>
            <a:endParaRPr/>
          </a:p>
        </p:txBody>
      </p:sp>
      <p:sp>
        <p:nvSpPr>
          <p:cNvPr id="348" name="Google Shape;348;p32"/>
          <p:cNvSpPr txBox="1"/>
          <p:nvPr/>
        </p:nvSpPr>
        <p:spPr>
          <a:xfrm>
            <a:off x="7040875" y="3260813"/>
            <a:ext cx="303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Avenir"/>
                <a:ea typeface="Avenir"/>
                <a:cs typeface="Avenir"/>
                <a:sym typeface="Avenir"/>
              </a:rPr>
              <a:t>Year released: 2016</a:t>
            </a:r>
            <a:endParaRPr sz="2400">
              <a:latin typeface="Avenir"/>
              <a:ea typeface="Avenir"/>
              <a:cs typeface="Avenir"/>
              <a:sym typeface="Avenir"/>
            </a:endParaRPr>
          </a:p>
        </p:txBody>
      </p:sp>
      <p:sp>
        <p:nvSpPr>
          <p:cNvPr id="349" name="Google Shape;349;p32"/>
          <p:cNvSpPr txBox="1"/>
          <p:nvPr/>
        </p:nvSpPr>
        <p:spPr>
          <a:xfrm>
            <a:off x="7088575" y="4520238"/>
            <a:ext cx="2939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Avenir"/>
                <a:ea typeface="Avenir"/>
                <a:cs typeface="Avenir"/>
                <a:sym typeface="Avenir"/>
              </a:rPr>
              <a:t>Size</a:t>
            </a:r>
            <a:r>
              <a:rPr lang="en-US" sz="2400">
                <a:latin typeface="Avenir"/>
                <a:ea typeface="Avenir"/>
                <a:cs typeface="Avenir"/>
                <a:sym typeface="Avenir"/>
              </a:rPr>
              <a:t>: 2.7MB</a:t>
            </a:r>
            <a:endParaRPr sz="2400">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3"/>
          <p:cNvSpPr txBox="1"/>
          <p:nvPr>
            <p:ph type="title"/>
          </p:nvPr>
        </p:nvSpPr>
        <p:spPr>
          <a:xfrm>
            <a:off x="1426464" y="795528"/>
            <a:ext cx="10241280" cy="123444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3600"/>
              <a:buFont typeface="Avenir"/>
              <a:buNone/>
            </a:pPr>
            <a:r>
              <a:rPr lang="en-US"/>
              <a:t>APPS THAT CANNOT BE CLONED</a:t>
            </a:r>
            <a:endParaRPr/>
          </a:p>
        </p:txBody>
      </p:sp>
      <p:sp>
        <p:nvSpPr>
          <p:cNvPr id="355" name="Google Shape;355;p33"/>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356" name="Google Shape;356;p33"/>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7" name="Google Shape;357;p33"/>
          <p:cNvSpPr txBox="1"/>
          <p:nvPr/>
        </p:nvSpPr>
        <p:spPr>
          <a:xfrm>
            <a:off x="1350498" y="3524092"/>
            <a:ext cx="4780200" cy="2462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800"/>
              <a:buFont typeface="Avenir"/>
              <a:buAutoNum type="arabicPeriod"/>
            </a:pPr>
            <a:r>
              <a:rPr lang="en-US" sz="2800">
                <a:solidFill>
                  <a:schemeClr val="dk1"/>
                </a:solidFill>
                <a:latin typeface="Avenir"/>
                <a:ea typeface="Avenir"/>
                <a:cs typeface="Avenir"/>
                <a:sym typeface="Avenir"/>
              </a:rPr>
              <a:t>Asphalt Nitro</a:t>
            </a:r>
            <a:endParaRPr/>
          </a:p>
          <a:p>
            <a:pPr indent="-342900" lvl="0" marL="342900" marR="0" rtl="0" algn="l">
              <a:lnSpc>
                <a:spcPct val="150000"/>
              </a:lnSpc>
              <a:spcBef>
                <a:spcPts val="0"/>
              </a:spcBef>
              <a:spcAft>
                <a:spcPts val="0"/>
              </a:spcAft>
              <a:buClr>
                <a:schemeClr val="dk1"/>
              </a:buClr>
              <a:buSzPts val="2800"/>
              <a:buFont typeface="Avenir"/>
              <a:buAutoNum type="arabicPeriod"/>
            </a:pPr>
            <a:r>
              <a:rPr lang="en-US" sz="2800">
                <a:solidFill>
                  <a:schemeClr val="dk1"/>
                </a:solidFill>
                <a:latin typeface="Avenir"/>
                <a:ea typeface="Avenir"/>
                <a:cs typeface="Avenir"/>
                <a:sym typeface="Avenir"/>
              </a:rPr>
              <a:t>Golf Clash</a:t>
            </a:r>
            <a:endParaRPr/>
          </a:p>
          <a:p>
            <a:pPr indent="-342900" lvl="0" marL="342900" marR="0" rtl="0" algn="l">
              <a:lnSpc>
                <a:spcPct val="150000"/>
              </a:lnSpc>
              <a:spcBef>
                <a:spcPts val="0"/>
              </a:spcBef>
              <a:spcAft>
                <a:spcPts val="0"/>
              </a:spcAft>
              <a:buClr>
                <a:schemeClr val="dk1"/>
              </a:buClr>
              <a:buSzPts val="2800"/>
              <a:buFont typeface="Avenir"/>
              <a:buAutoNum type="arabicPeriod"/>
            </a:pPr>
            <a:r>
              <a:rPr lang="en-US" sz="2800">
                <a:solidFill>
                  <a:schemeClr val="dk1"/>
                </a:solidFill>
                <a:latin typeface="Avenir"/>
                <a:ea typeface="Avenir"/>
                <a:cs typeface="Avenir"/>
                <a:sym typeface="Avenir"/>
              </a:rPr>
              <a:t>Top 11 Be A Soccer Manager</a:t>
            </a:r>
            <a:endParaRPr sz="3000">
              <a:solidFill>
                <a:schemeClr val="dk1"/>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ph type="title"/>
          </p:nvPr>
        </p:nvSpPr>
        <p:spPr>
          <a:xfrm>
            <a:off x="711200" y="592328"/>
            <a:ext cx="10241280" cy="1234440"/>
          </a:xfrm>
          <a:prstGeom prst="rect">
            <a:avLst/>
          </a:prstGeom>
          <a:noFill/>
          <a:ln>
            <a:noFill/>
          </a:ln>
        </p:spPr>
        <p:txBody>
          <a:bodyPr anchorCtr="0" anchor="b" bIns="0" lIns="0" spcFirstLastPara="1" rIns="0" wrap="square" tIns="0">
            <a:normAutofit fontScale="90000"/>
          </a:bodyPr>
          <a:lstStyle/>
          <a:p>
            <a:pPr indent="-320040" lvl="0" marL="342900" rtl="0" algn="l">
              <a:lnSpc>
                <a:spcPct val="150000"/>
              </a:lnSpc>
              <a:spcBef>
                <a:spcPts val="0"/>
              </a:spcBef>
              <a:spcAft>
                <a:spcPts val="0"/>
              </a:spcAft>
              <a:buClr>
                <a:schemeClr val="dk1"/>
              </a:buClr>
              <a:buSzPct val="100000"/>
              <a:buFont typeface="Avenir"/>
              <a:buAutoNum type="arabicPeriod"/>
            </a:pPr>
            <a:r>
              <a:rPr lang="en-US"/>
              <a:t> ASPHALT NITRO</a:t>
            </a:r>
            <a:endParaRPr/>
          </a:p>
          <a:p>
            <a:pPr indent="0" lvl="0" marL="0" rtl="0" algn="l">
              <a:lnSpc>
                <a:spcPct val="150000"/>
              </a:lnSpc>
              <a:spcBef>
                <a:spcPts val="0"/>
              </a:spcBef>
              <a:spcAft>
                <a:spcPts val="0"/>
              </a:spcAft>
              <a:buNone/>
            </a:pPr>
            <a:r>
              <a:rPr b="0" lang="en-US" sz="1433" u="sng">
                <a:solidFill>
                  <a:schemeClr val="hlink"/>
                </a:solidFill>
                <a:latin typeface="Arial"/>
                <a:ea typeface="Arial"/>
                <a:cs typeface="Arial"/>
                <a:sym typeface="Arial"/>
                <a:hlinkClick r:id="rId3"/>
              </a:rPr>
              <a:t>Radio Mali PRO+ - Apps on Google Play</a:t>
            </a:r>
            <a:endParaRPr sz="3933"/>
          </a:p>
        </p:txBody>
      </p:sp>
      <p:sp>
        <p:nvSpPr>
          <p:cNvPr id="363" name="Google Shape;363;p34"/>
          <p:cNvSpPr txBox="1"/>
          <p:nvPr>
            <p:ph idx="1" type="body"/>
          </p:nvPr>
        </p:nvSpPr>
        <p:spPr>
          <a:xfrm>
            <a:off x="711200" y="1909064"/>
            <a:ext cx="4841076" cy="694436"/>
          </a:xfrm>
          <a:prstGeom prst="rect">
            <a:avLst/>
          </a:prstGeom>
          <a:noFill/>
          <a:ln>
            <a:noFill/>
          </a:ln>
        </p:spPr>
        <p:txBody>
          <a:bodyPr anchorCtr="0" anchor="b" bIns="0" lIns="0" spcFirstLastPara="1" rIns="0" wrap="square" tIns="0">
            <a:normAutofit/>
          </a:bodyPr>
          <a:lstStyle/>
          <a:p>
            <a:pPr indent="0" lvl="0" marL="0" rtl="0" algn="l">
              <a:lnSpc>
                <a:spcPct val="120000"/>
              </a:lnSpc>
              <a:spcBef>
                <a:spcPts val="0"/>
              </a:spcBef>
              <a:spcAft>
                <a:spcPts val="0"/>
              </a:spcAft>
              <a:buClr>
                <a:schemeClr val="dk1"/>
              </a:buClr>
              <a:buSzPts val="2400"/>
              <a:buNone/>
            </a:pPr>
            <a:r>
              <a:rPr lang="en-US"/>
              <a:t>Description</a:t>
            </a:r>
            <a:endParaRPr/>
          </a:p>
        </p:txBody>
      </p:sp>
      <p:sp>
        <p:nvSpPr>
          <p:cNvPr id="364" name="Google Shape;364;p34"/>
          <p:cNvSpPr txBox="1"/>
          <p:nvPr>
            <p:ph idx="2" type="body"/>
          </p:nvPr>
        </p:nvSpPr>
        <p:spPr>
          <a:xfrm>
            <a:off x="711200" y="2685796"/>
            <a:ext cx="5486400" cy="339147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900"/>
              <a:buNone/>
            </a:pPr>
            <a:r>
              <a:rPr lang="en-US" sz="1900"/>
              <a:t>Car racing game with luxury licensed brands. Take control of luxury licensed cars, such as the Ferrari La Ferrari or Lamborghini Veneno, in breathtaking environments that you’ll need to tame with the craziest stunts you can pull off. Fire up your Nitro and be the first to cross the finish line.Take your amazing speed machines and push them miles beyond their limits. Hit the ramps and take the race to new heights. Manoeuvre through the air while pulling off mind-blowing stunts.</a:t>
            </a:r>
            <a:endParaRPr/>
          </a:p>
        </p:txBody>
      </p:sp>
      <p:sp>
        <p:nvSpPr>
          <p:cNvPr id="365" name="Google Shape;365;p34"/>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366" name="Google Shape;366;p34"/>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7" name="Google Shape;367;p34"/>
          <p:cNvSpPr txBox="1"/>
          <p:nvPr/>
        </p:nvSpPr>
        <p:spPr>
          <a:xfrm>
            <a:off x="7040880" y="2168620"/>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OS : </a:t>
            </a:r>
            <a:r>
              <a:rPr b="0" lang="en-US" sz="2400">
                <a:solidFill>
                  <a:schemeClr val="dk1"/>
                </a:solidFill>
                <a:latin typeface="Avenir"/>
                <a:ea typeface="Avenir"/>
                <a:cs typeface="Avenir"/>
                <a:sym typeface="Avenir"/>
              </a:rPr>
              <a:t>Android OS</a:t>
            </a:r>
            <a:endParaRPr/>
          </a:p>
        </p:txBody>
      </p:sp>
      <p:sp>
        <p:nvSpPr>
          <p:cNvPr id="368" name="Google Shape;368;p34"/>
          <p:cNvSpPr txBox="1"/>
          <p:nvPr/>
        </p:nvSpPr>
        <p:spPr>
          <a:xfrm>
            <a:off x="7037363" y="2717026"/>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Year released : </a:t>
            </a:r>
            <a:r>
              <a:rPr b="0" lang="en-US" sz="2400">
                <a:solidFill>
                  <a:schemeClr val="dk1"/>
                </a:solidFill>
                <a:latin typeface="Avenir"/>
                <a:ea typeface="Avenir"/>
                <a:cs typeface="Avenir"/>
                <a:sym typeface="Avenir"/>
              </a:rPr>
              <a:t>2015</a:t>
            </a:r>
            <a:endParaRPr/>
          </a:p>
        </p:txBody>
      </p:sp>
      <p:sp>
        <p:nvSpPr>
          <p:cNvPr id="369" name="Google Shape;369;p34"/>
          <p:cNvSpPr txBox="1"/>
          <p:nvPr/>
        </p:nvSpPr>
        <p:spPr>
          <a:xfrm>
            <a:off x="7037363" y="3262078"/>
            <a:ext cx="4846320" cy="548406"/>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MVP : </a:t>
            </a:r>
            <a:r>
              <a:rPr b="0" lang="en-US" sz="2400">
                <a:solidFill>
                  <a:schemeClr val="dk1"/>
                </a:solidFill>
                <a:latin typeface="Avenir"/>
                <a:ea typeface="Avenir"/>
                <a:cs typeface="Avenir"/>
                <a:sym typeface="Avenir"/>
              </a:rPr>
              <a:t>Play car racing game</a:t>
            </a:r>
            <a:endParaRPr/>
          </a:p>
        </p:txBody>
      </p:sp>
      <p:sp>
        <p:nvSpPr>
          <p:cNvPr id="370" name="Google Shape;370;p34"/>
          <p:cNvSpPr txBox="1"/>
          <p:nvPr/>
        </p:nvSpPr>
        <p:spPr>
          <a:xfrm>
            <a:off x="6909478" y="3958138"/>
            <a:ext cx="2939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Avenir"/>
                <a:ea typeface="Avenir"/>
                <a:cs typeface="Avenir"/>
                <a:sym typeface="Avenir"/>
              </a:rPr>
              <a:t>Size</a:t>
            </a:r>
            <a:r>
              <a:rPr lang="en-US" sz="2400">
                <a:latin typeface="Avenir"/>
                <a:ea typeface="Avenir"/>
                <a:cs typeface="Avenir"/>
                <a:sym typeface="Avenir"/>
              </a:rPr>
              <a:t>: 46MB</a:t>
            </a:r>
            <a:endParaRPr sz="2400">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5"/>
          <p:cNvSpPr txBox="1"/>
          <p:nvPr>
            <p:ph type="title"/>
          </p:nvPr>
        </p:nvSpPr>
        <p:spPr>
          <a:xfrm>
            <a:off x="1003300" y="795528"/>
            <a:ext cx="10241280" cy="1234440"/>
          </a:xfrm>
          <a:prstGeom prst="rect">
            <a:avLst/>
          </a:prstGeom>
          <a:noFill/>
          <a:ln>
            <a:noFill/>
          </a:ln>
        </p:spPr>
        <p:txBody>
          <a:bodyPr anchorCtr="0" anchor="b" bIns="0" lIns="0" spcFirstLastPara="1" rIns="0" wrap="square" tIns="0">
            <a:normAutofit fontScale="90000"/>
          </a:bodyPr>
          <a:lstStyle/>
          <a:p>
            <a:pPr indent="-342900" lvl="0" marL="342900" rtl="0" algn="l">
              <a:lnSpc>
                <a:spcPct val="150000"/>
              </a:lnSpc>
              <a:spcBef>
                <a:spcPts val="0"/>
              </a:spcBef>
              <a:spcAft>
                <a:spcPts val="0"/>
              </a:spcAft>
              <a:buClr>
                <a:schemeClr val="dk1"/>
              </a:buClr>
              <a:buSzPct val="100000"/>
              <a:buFont typeface="Avenir"/>
              <a:buNone/>
            </a:pPr>
            <a:r>
              <a:rPr lang="en-US"/>
              <a:t>2. GOLF CLASH</a:t>
            </a:r>
            <a:endParaRPr/>
          </a:p>
          <a:p>
            <a:pPr indent="-342900" lvl="0" marL="342900" rtl="0" algn="l">
              <a:lnSpc>
                <a:spcPct val="150000"/>
              </a:lnSpc>
              <a:spcBef>
                <a:spcPts val="0"/>
              </a:spcBef>
              <a:spcAft>
                <a:spcPts val="0"/>
              </a:spcAft>
              <a:buClr>
                <a:schemeClr val="dk1"/>
              </a:buClr>
              <a:buSzPct val="251163"/>
              <a:buFont typeface="Avenir"/>
              <a:buNone/>
            </a:pPr>
            <a:r>
              <a:rPr b="0" lang="en-US" sz="1433" u="sng">
                <a:solidFill>
                  <a:schemeClr val="hlink"/>
                </a:solidFill>
                <a:latin typeface="Arial"/>
                <a:ea typeface="Arial"/>
                <a:cs typeface="Arial"/>
                <a:sym typeface="Arial"/>
                <a:hlinkClick r:id="rId3"/>
              </a:rPr>
              <a:t>Golf Clash - Apps on Google Play</a:t>
            </a:r>
            <a:endParaRPr sz="3933"/>
          </a:p>
        </p:txBody>
      </p:sp>
      <p:sp>
        <p:nvSpPr>
          <p:cNvPr id="376" name="Google Shape;376;p35"/>
          <p:cNvSpPr txBox="1"/>
          <p:nvPr>
            <p:ph idx="1" type="body"/>
          </p:nvPr>
        </p:nvSpPr>
        <p:spPr>
          <a:xfrm>
            <a:off x="1003300" y="2112264"/>
            <a:ext cx="4841076" cy="823912"/>
          </a:xfrm>
          <a:prstGeom prst="rect">
            <a:avLst/>
          </a:prstGeom>
          <a:noFill/>
          <a:ln>
            <a:noFill/>
          </a:ln>
        </p:spPr>
        <p:txBody>
          <a:bodyPr anchorCtr="0" anchor="b" bIns="0" lIns="0" spcFirstLastPara="1" rIns="0" wrap="square" tIns="0">
            <a:normAutofit/>
          </a:bodyPr>
          <a:lstStyle/>
          <a:p>
            <a:pPr indent="0" lvl="0" marL="0" rtl="0" algn="l">
              <a:lnSpc>
                <a:spcPct val="120000"/>
              </a:lnSpc>
              <a:spcBef>
                <a:spcPts val="0"/>
              </a:spcBef>
              <a:spcAft>
                <a:spcPts val="0"/>
              </a:spcAft>
              <a:buClr>
                <a:schemeClr val="dk1"/>
              </a:buClr>
              <a:buSzPts val="2400"/>
              <a:buNone/>
            </a:pPr>
            <a:r>
              <a:rPr lang="en-US"/>
              <a:t>Description</a:t>
            </a:r>
            <a:endParaRPr/>
          </a:p>
        </p:txBody>
      </p:sp>
      <p:sp>
        <p:nvSpPr>
          <p:cNvPr id="377" name="Google Shape;377;p35"/>
          <p:cNvSpPr txBox="1"/>
          <p:nvPr>
            <p:ph idx="2" type="body"/>
          </p:nvPr>
        </p:nvSpPr>
        <p:spPr>
          <a:xfrm>
            <a:off x="1003299" y="3018472"/>
            <a:ext cx="5971735" cy="3157245"/>
          </a:xfrm>
          <a:prstGeom prst="rect">
            <a:avLst/>
          </a:prstGeom>
          <a:noFill/>
          <a:ln>
            <a:noFill/>
          </a:ln>
        </p:spPr>
        <p:txBody>
          <a:bodyPr anchorCtr="0" anchor="t" bIns="0" lIns="0" spcFirstLastPara="1" rIns="0" wrap="square" tIns="0">
            <a:normAutofit fontScale="95000" lnSpcReduction="10000"/>
          </a:bodyPr>
          <a:lstStyle/>
          <a:p>
            <a:pPr indent="0" lvl="0" marL="0" rtl="0" algn="l">
              <a:lnSpc>
                <a:spcPct val="120000"/>
              </a:lnSpc>
              <a:spcBef>
                <a:spcPts val="0"/>
              </a:spcBef>
              <a:spcAft>
                <a:spcPts val="0"/>
              </a:spcAft>
              <a:buClr>
                <a:schemeClr val="dk1"/>
              </a:buClr>
              <a:buSzPct val="100000"/>
              <a:buNone/>
            </a:pPr>
            <a:r>
              <a:rPr lang="en-US"/>
              <a:t>Quick-fire golf duels! Master your golfing skills &amp; become the Golf Clash King! The sun is shining and it’s time to play the real-time, multiplayer golf game everybody’s talking about!. Tee off on beautiful courses against players around the world, as you compete in tournaments, 1v1 golf games and challenge your Facebook friends! Upgrade your clubs and unlock tours as you master your golfing skills, in the quest to be the Golf Clash King!</a:t>
            </a:r>
            <a:endParaRPr/>
          </a:p>
        </p:txBody>
      </p:sp>
      <p:sp>
        <p:nvSpPr>
          <p:cNvPr id="378" name="Google Shape;378;p35"/>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379" name="Google Shape;379;p35"/>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0" name="Google Shape;380;p35"/>
          <p:cNvSpPr txBox="1"/>
          <p:nvPr/>
        </p:nvSpPr>
        <p:spPr>
          <a:xfrm>
            <a:off x="7456462" y="2520858"/>
            <a:ext cx="3846537"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OS : </a:t>
            </a:r>
            <a:r>
              <a:rPr b="0" lang="en-US" sz="2400">
                <a:solidFill>
                  <a:schemeClr val="dk1"/>
                </a:solidFill>
                <a:latin typeface="Avenir"/>
                <a:ea typeface="Avenir"/>
                <a:cs typeface="Avenir"/>
                <a:sym typeface="Avenir"/>
              </a:rPr>
              <a:t>Android OS</a:t>
            </a:r>
            <a:endParaRPr/>
          </a:p>
        </p:txBody>
      </p:sp>
      <p:sp>
        <p:nvSpPr>
          <p:cNvPr id="381" name="Google Shape;381;p35"/>
          <p:cNvSpPr txBox="1"/>
          <p:nvPr/>
        </p:nvSpPr>
        <p:spPr>
          <a:xfrm>
            <a:off x="7456463" y="3074021"/>
            <a:ext cx="3846537"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Year released : </a:t>
            </a:r>
            <a:r>
              <a:rPr b="0" lang="en-US" sz="2400">
                <a:solidFill>
                  <a:schemeClr val="dk1"/>
                </a:solidFill>
                <a:latin typeface="Avenir"/>
                <a:ea typeface="Avenir"/>
                <a:cs typeface="Avenir"/>
                <a:sym typeface="Avenir"/>
              </a:rPr>
              <a:t>2017</a:t>
            </a:r>
            <a:endParaRPr/>
          </a:p>
        </p:txBody>
      </p:sp>
      <p:sp>
        <p:nvSpPr>
          <p:cNvPr id="382" name="Google Shape;382;p35"/>
          <p:cNvSpPr txBox="1"/>
          <p:nvPr/>
        </p:nvSpPr>
        <p:spPr>
          <a:xfrm>
            <a:off x="7456463" y="3619073"/>
            <a:ext cx="3846537" cy="548406"/>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MVP : </a:t>
            </a:r>
            <a:r>
              <a:rPr b="0" lang="en-US" sz="2400">
                <a:solidFill>
                  <a:schemeClr val="dk1"/>
                </a:solidFill>
                <a:latin typeface="Avenir"/>
                <a:ea typeface="Avenir"/>
                <a:cs typeface="Avenir"/>
                <a:sym typeface="Avenir"/>
              </a:rPr>
              <a:t>Play golf clash game</a:t>
            </a:r>
            <a:endParaRPr/>
          </a:p>
        </p:txBody>
      </p:sp>
      <p:sp>
        <p:nvSpPr>
          <p:cNvPr id="383" name="Google Shape;383;p35"/>
          <p:cNvSpPr txBox="1"/>
          <p:nvPr/>
        </p:nvSpPr>
        <p:spPr>
          <a:xfrm>
            <a:off x="7300263" y="4321975"/>
            <a:ext cx="2939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Avenir"/>
                <a:ea typeface="Avenir"/>
                <a:cs typeface="Avenir"/>
                <a:sym typeface="Avenir"/>
              </a:rPr>
              <a:t>Size</a:t>
            </a:r>
            <a:r>
              <a:rPr lang="en-US" sz="2400">
                <a:latin typeface="Avenir"/>
                <a:ea typeface="Avenir"/>
                <a:cs typeface="Avenir"/>
                <a:sym typeface="Avenir"/>
              </a:rPr>
              <a:t>: 141MB</a:t>
            </a:r>
            <a:endParaRPr sz="2400">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6"/>
          <p:cNvSpPr txBox="1"/>
          <p:nvPr>
            <p:ph type="title"/>
          </p:nvPr>
        </p:nvSpPr>
        <p:spPr>
          <a:xfrm>
            <a:off x="914400" y="795528"/>
            <a:ext cx="10241280" cy="1234440"/>
          </a:xfrm>
          <a:prstGeom prst="rect">
            <a:avLst/>
          </a:prstGeom>
          <a:noFill/>
          <a:ln>
            <a:noFill/>
          </a:ln>
        </p:spPr>
        <p:txBody>
          <a:bodyPr anchorCtr="0" anchor="b" bIns="0" lIns="0" spcFirstLastPara="1" rIns="0" wrap="square" tIns="0">
            <a:normAutofit fontScale="90000"/>
          </a:bodyPr>
          <a:lstStyle/>
          <a:p>
            <a:pPr indent="-342900" lvl="0" marL="342900" rtl="0" algn="l">
              <a:lnSpc>
                <a:spcPct val="150000"/>
              </a:lnSpc>
              <a:spcBef>
                <a:spcPts val="0"/>
              </a:spcBef>
              <a:spcAft>
                <a:spcPts val="0"/>
              </a:spcAft>
              <a:buClr>
                <a:schemeClr val="dk1"/>
              </a:buClr>
              <a:buSzPct val="100000"/>
              <a:buFont typeface="Avenir"/>
              <a:buNone/>
            </a:pPr>
            <a:r>
              <a:rPr lang="en-US"/>
              <a:t>3. TOP 11 BE A SOCCER MANAGER</a:t>
            </a:r>
            <a:endParaRPr/>
          </a:p>
          <a:p>
            <a:pPr indent="-342900" lvl="0" marL="342900" rtl="0" algn="l">
              <a:lnSpc>
                <a:spcPct val="150000"/>
              </a:lnSpc>
              <a:spcBef>
                <a:spcPts val="0"/>
              </a:spcBef>
              <a:spcAft>
                <a:spcPts val="0"/>
              </a:spcAft>
              <a:buClr>
                <a:schemeClr val="dk1"/>
              </a:buClr>
              <a:buSzPct val="327272"/>
              <a:buFont typeface="Avenir"/>
              <a:buNone/>
            </a:pPr>
            <a:r>
              <a:rPr b="0" lang="en-US" sz="1100" u="sng">
                <a:solidFill>
                  <a:schemeClr val="hlink"/>
                </a:solidFill>
                <a:latin typeface="Arial"/>
                <a:ea typeface="Arial"/>
                <a:cs typeface="Arial"/>
                <a:sym typeface="Arial"/>
                <a:hlinkClick r:id="rId3"/>
              </a:rPr>
              <a:t>t</a:t>
            </a:r>
            <a:r>
              <a:rPr b="0" lang="en-US" sz="1433" u="sng">
                <a:solidFill>
                  <a:schemeClr val="hlink"/>
                </a:solidFill>
                <a:latin typeface="Arial"/>
                <a:ea typeface="Arial"/>
                <a:cs typeface="Arial"/>
                <a:sym typeface="Arial"/>
                <a:hlinkClick r:id="rId4"/>
              </a:rPr>
              <a:t>op 11 be a football manager - Android Apps on Google Play</a:t>
            </a:r>
            <a:endParaRPr sz="3933"/>
          </a:p>
        </p:txBody>
      </p:sp>
      <p:sp>
        <p:nvSpPr>
          <p:cNvPr id="389" name="Google Shape;389;p36"/>
          <p:cNvSpPr txBox="1"/>
          <p:nvPr>
            <p:ph idx="1" type="body"/>
          </p:nvPr>
        </p:nvSpPr>
        <p:spPr>
          <a:xfrm>
            <a:off x="914400" y="2112264"/>
            <a:ext cx="4841076" cy="823912"/>
          </a:xfrm>
          <a:prstGeom prst="rect">
            <a:avLst/>
          </a:prstGeom>
          <a:noFill/>
          <a:ln>
            <a:noFill/>
          </a:ln>
        </p:spPr>
        <p:txBody>
          <a:bodyPr anchorCtr="0" anchor="b" bIns="0" lIns="0" spcFirstLastPara="1" rIns="0" wrap="square" tIns="0">
            <a:normAutofit/>
          </a:bodyPr>
          <a:lstStyle/>
          <a:p>
            <a:pPr indent="0" lvl="0" marL="0" rtl="0" algn="l">
              <a:lnSpc>
                <a:spcPct val="120000"/>
              </a:lnSpc>
              <a:spcBef>
                <a:spcPts val="0"/>
              </a:spcBef>
              <a:spcAft>
                <a:spcPts val="0"/>
              </a:spcAft>
              <a:buClr>
                <a:schemeClr val="dk1"/>
              </a:buClr>
              <a:buSzPts val="2400"/>
              <a:buNone/>
            </a:pPr>
            <a:r>
              <a:rPr lang="en-US"/>
              <a:t>Description</a:t>
            </a:r>
            <a:endParaRPr/>
          </a:p>
        </p:txBody>
      </p:sp>
      <p:sp>
        <p:nvSpPr>
          <p:cNvPr id="390" name="Google Shape;390;p36"/>
          <p:cNvSpPr txBox="1"/>
          <p:nvPr>
            <p:ph idx="2" type="body"/>
          </p:nvPr>
        </p:nvSpPr>
        <p:spPr>
          <a:xfrm>
            <a:off x="914400" y="3018472"/>
            <a:ext cx="4841076" cy="3102928"/>
          </a:xfrm>
          <a:prstGeom prst="rect">
            <a:avLst/>
          </a:prstGeom>
          <a:noFill/>
          <a:ln>
            <a:noFill/>
          </a:ln>
        </p:spPr>
        <p:txBody>
          <a:bodyPr anchorCtr="0" anchor="t" bIns="0" lIns="0" spcFirstLastPara="1" rIns="0" wrap="square" tIns="0">
            <a:normAutofit/>
          </a:bodyPr>
          <a:lstStyle/>
          <a:p>
            <a:pPr indent="0" lvl="0" marL="0" rtl="0" algn="l">
              <a:lnSpc>
                <a:spcPct val="120000"/>
              </a:lnSpc>
              <a:spcBef>
                <a:spcPts val="0"/>
              </a:spcBef>
              <a:spcAft>
                <a:spcPts val="0"/>
              </a:spcAft>
              <a:buClr>
                <a:schemeClr val="dk1"/>
              </a:buClr>
              <a:buSzPts val="2000"/>
              <a:buNone/>
            </a:pPr>
            <a:r>
              <a:rPr lang="en-US"/>
              <a:t>Top Eleven is an entire soccer competition and universe right in your pocket! Top Eleven, the award-winning mobile soccer manager game, puts you in charge of your very own soccer club! From signing a team of superstar soccer players to creating your own stadium, in Top Eleven, it’s your club - and your rules!.</a:t>
            </a:r>
            <a:endParaRPr/>
          </a:p>
        </p:txBody>
      </p:sp>
      <p:sp>
        <p:nvSpPr>
          <p:cNvPr id="391" name="Google Shape;391;p36"/>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392" name="Google Shape;392;p36"/>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3" name="Google Shape;393;p36"/>
          <p:cNvSpPr txBox="1"/>
          <p:nvPr/>
        </p:nvSpPr>
        <p:spPr>
          <a:xfrm>
            <a:off x="6583680" y="2524220"/>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OS : </a:t>
            </a:r>
            <a:r>
              <a:rPr b="0" lang="en-US" sz="2400">
                <a:solidFill>
                  <a:schemeClr val="dk1"/>
                </a:solidFill>
                <a:latin typeface="Avenir"/>
                <a:ea typeface="Avenir"/>
                <a:cs typeface="Avenir"/>
                <a:sym typeface="Avenir"/>
              </a:rPr>
              <a:t>Android OS</a:t>
            </a:r>
            <a:endParaRPr/>
          </a:p>
        </p:txBody>
      </p:sp>
      <p:sp>
        <p:nvSpPr>
          <p:cNvPr id="394" name="Google Shape;394;p36"/>
          <p:cNvSpPr txBox="1"/>
          <p:nvPr/>
        </p:nvSpPr>
        <p:spPr>
          <a:xfrm>
            <a:off x="6580163" y="3072626"/>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Year released : </a:t>
            </a:r>
            <a:r>
              <a:rPr b="0" lang="en-US" sz="2400">
                <a:solidFill>
                  <a:schemeClr val="dk1"/>
                </a:solidFill>
                <a:latin typeface="Avenir"/>
                <a:ea typeface="Avenir"/>
                <a:cs typeface="Avenir"/>
                <a:sym typeface="Avenir"/>
              </a:rPr>
              <a:t>2011</a:t>
            </a:r>
            <a:endParaRPr/>
          </a:p>
        </p:txBody>
      </p:sp>
      <p:sp>
        <p:nvSpPr>
          <p:cNvPr id="395" name="Google Shape;395;p36"/>
          <p:cNvSpPr txBox="1"/>
          <p:nvPr/>
        </p:nvSpPr>
        <p:spPr>
          <a:xfrm>
            <a:off x="6580163" y="3617678"/>
            <a:ext cx="4846320" cy="941622"/>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MVP : </a:t>
            </a:r>
            <a:r>
              <a:rPr b="0" lang="en-US" sz="2400">
                <a:solidFill>
                  <a:schemeClr val="dk1"/>
                </a:solidFill>
                <a:latin typeface="Avenir"/>
                <a:ea typeface="Avenir"/>
                <a:cs typeface="Avenir"/>
                <a:sym typeface="Avenir"/>
              </a:rPr>
              <a:t>Manage an entire football club</a:t>
            </a:r>
            <a:endParaRPr/>
          </a:p>
        </p:txBody>
      </p:sp>
      <p:sp>
        <p:nvSpPr>
          <p:cNvPr id="396" name="Google Shape;396;p36"/>
          <p:cNvSpPr txBox="1"/>
          <p:nvPr/>
        </p:nvSpPr>
        <p:spPr>
          <a:xfrm>
            <a:off x="6473963" y="4466188"/>
            <a:ext cx="2939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Avenir"/>
                <a:ea typeface="Avenir"/>
                <a:cs typeface="Avenir"/>
                <a:sym typeface="Avenir"/>
              </a:rPr>
              <a:t>Size</a:t>
            </a:r>
            <a:r>
              <a:rPr lang="en-US" sz="2400">
                <a:latin typeface="Avenir"/>
                <a:ea typeface="Avenir"/>
                <a:cs typeface="Avenir"/>
                <a:sym typeface="Avenir"/>
              </a:rPr>
              <a:t>: 152MB</a:t>
            </a:r>
            <a:endParaRPr sz="2400">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518616" y="586633"/>
            <a:ext cx="3125336" cy="3611584"/>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3600"/>
              <a:buFont typeface="Arial"/>
              <a:buNone/>
            </a:pPr>
            <a:r>
              <a:rPr lang="en-US">
                <a:latin typeface="Arial"/>
                <a:ea typeface="Arial"/>
                <a:cs typeface="Arial"/>
                <a:sym typeface="Arial"/>
              </a:rPr>
              <a:t>HNG INTERNSHIP STAGE TWO TASK</a:t>
            </a:r>
            <a:endParaRPr/>
          </a:p>
        </p:txBody>
      </p:sp>
      <p:sp>
        <p:nvSpPr>
          <p:cNvPr id="189" name="Google Shape;189;p19"/>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190" name="Google Shape;190;p19"/>
          <p:cNvSpPr txBox="1"/>
          <p:nvPr>
            <p:ph idx="1" type="body"/>
          </p:nvPr>
        </p:nvSpPr>
        <p:spPr>
          <a:xfrm>
            <a:off x="4909003" y="2392425"/>
            <a:ext cx="4757400" cy="2134200"/>
          </a:xfrm>
          <a:prstGeom prst="rect">
            <a:avLst/>
          </a:prstGeom>
          <a:noFill/>
          <a:ln>
            <a:noFill/>
          </a:ln>
        </p:spPr>
        <p:txBody>
          <a:bodyPr anchorCtr="0" anchor="ctr" bIns="0" lIns="0" spcFirstLastPara="1" rIns="0" wrap="square" tIns="0">
            <a:normAutofit/>
          </a:bodyPr>
          <a:lstStyle/>
          <a:p>
            <a:pPr indent="-228600" lvl="0" marL="228600" rtl="0" algn="l">
              <a:lnSpc>
                <a:spcPct val="120000"/>
              </a:lnSpc>
              <a:spcBef>
                <a:spcPts val="0"/>
              </a:spcBef>
              <a:spcAft>
                <a:spcPts val="0"/>
              </a:spcAft>
              <a:buClr>
                <a:schemeClr val="dk1"/>
              </a:buClr>
              <a:buSzPts val="1800"/>
              <a:buNone/>
            </a:pPr>
            <a:r>
              <a:rPr lang="en-US"/>
              <a:t>Julianah Balogun - </a:t>
            </a:r>
            <a:r>
              <a:rPr b="1" lang="en-US"/>
              <a:t>Product Manager</a:t>
            </a:r>
            <a:endParaRPr/>
          </a:p>
          <a:p>
            <a:pPr indent="-228600" lvl="0" marL="228600" rtl="0" algn="l">
              <a:lnSpc>
                <a:spcPct val="120000"/>
              </a:lnSpc>
              <a:spcBef>
                <a:spcPts val="1000"/>
              </a:spcBef>
              <a:spcAft>
                <a:spcPts val="0"/>
              </a:spcAft>
              <a:buClr>
                <a:schemeClr val="dk1"/>
              </a:buClr>
              <a:buSzPts val="1800"/>
              <a:buNone/>
            </a:pPr>
            <a:r>
              <a:rPr lang="en-US"/>
              <a:t>Udo chinecherem precious - </a:t>
            </a:r>
            <a:r>
              <a:rPr b="1" lang="en-US"/>
              <a:t>Sales Marketer</a:t>
            </a:r>
            <a:endParaRPr/>
          </a:p>
          <a:p>
            <a:pPr indent="-228600" lvl="0" marL="228600" rtl="0" algn="l">
              <a:lnSpc>
                <a:spcPct val="120000"/>
              </a:lnSpc>
              <a:spcBef>
                <a:spcPts val="1000"/>
              </a:spcBef>
              <a:spcAft>
                <a:spcPts val="0"/>
              </a:spcAft>
              <a:buClr>
                <a:schemeClr val="dk1"/>
              </a:buClr>
              <a:buSzPts val="1800"/>
              <a:buNone/>
            </a:pPr>
            <a:r>
              <a:rPr lang="en-US"/>
              <a:t>Adebayo Ayomide Favour - </a:t>
            </a:r>
            <a:r>
              <a:rPr b="1" lang="en-US"/>
              <a:t>UI/UX Designer</a:t>
            </a:r>
            <a:endParaRPr/>
          </a:p>
        </p:txBody>
      </p:sp>
      <p:sp>
        <p:nvSpPr>
          <p:cNvPr id="191" name="Google Shape;191;p19"/>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192" name="Google Shape;192;p19"/>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19"/>
          <p:cNvSpPr txBox="1"/>
          <p:nvPr/>
        </p:nvSpPr>
        <p:spPr>
          <a:xfrm>
            <a:off x="6154951" y="1494486"/>
            <a:ext cx="3370500" cy="624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F26264"/>
                </a:solidFill>
                <a:latin typeface="Avenir"/>
                <a:ea typeface="Avenir"/>
                <a:cs typeface="Avenir"/>
                <a:sym typeface="Avenir"/>
              </a:rPr>
              <a:t>Team Members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7"/>
          <p:cNvSpPr txBox="1"/>
          <p:nvPr>
            <p:ph type="title"/>
          </p:nvPr>
        </p:nvSpPr>
        <p:spPr>
          <a:xfrm>
            <a:off x="8576137" y="2586990"/>
            <a:ext cx="3091607" cy="1308354"/>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rgbClr val="F660A6"/>
              </a:buClr>
              <a:buSzPts val="3600"/>
              <a:buFont typeface="Avenir"/>
              <a:buNone/>
            </a:pPr>
            <a:r>
              <a:rPr lang="en-US">
                <a:solidFill>
                  <a:srgbClr val="F660A6"/>
                </a:solidFill>
              </a:rPr>
              <a:t>THANK YOU</a:t>
            </a:r>
            <a:endParaRPr/>
          </a:p>
        </p:txBody>
      </p:sp>
      <p:pic>
        <p:nvPicPr>
          <p:cNvPr descr="Close-up of a DJ playing on his Deck" id="402" name="Google Shape;402;p37"/>
          <p:cNvPicPr preferRelativeResize="0"/>
          <p:nvPr>
            <p:ph idx="2" type="pic"/>
          </p:nvPr>
        </p:nvPicPr>
        <p:blipFill rotWithShape="1">
          <a:blip r:embed="rId3">
            <a:alphaModFix/>
          </a:blip>
          <a:srcRect b="0" l="0" r="0" t="0"/>
          <a:stretch/>
        </p:blipFill>
        <p:spPr>
          <a:xfrm>
            <a:off x="0" y="0"/>
            <a:ext cx="8119872" cy="6409944"/>
          </a:xfrm>
          <a:prstGeom prst="rect">
            <a:avLst/>
          </a:prstGeom>
          <a:solidFill>
            <a:schemeClr val="accent6"/>
          </a:solidFill>
          <a:ln>
            <a:noFill/>
          </a:ln>
        </p:spPr>
      </p:pic>
      <p:sp>
        <p:nvSpPr>
          <p:cNvPr id="403" name="Google Shape;403;p37"/>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404" name="Google Shape;404;p37"/>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405" name="Google Shape;405;p37"/>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518616" y="586633"/>
            <a:ext cx="3125336" cy="3611584"/>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3600"/>
              <a:buFont typeface="Avenir"/>
              <a:buNone/>
            </a:pPr>
            <a:r>
              <a:rPr lang="en-US"/>
              <a:t>TASK</a:t>
            </a:r>
            <a:endParaRPr/>
          </a:p>
        </p:txBody>
      </p:sp>
      <p:sp>
        <p:nvSpPr>
          <p:cNvPr id="199" name="Google Shape;199;p20"/>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200" name="Google Shape;200;p20"/>
          <p:cNvSpPr txBox="1"/>
          <p:nvPr>
            <p:ph idx="1" type="body"/>
          </p:nvPr>
        </p:nvSpPr>
        <p:spPr>
          <a:xfrm>
            <a:off x="4271554" y="868680"/>
            <a:ext cx="4598126" cy="5130800"/>
          </a:xfrm>
          <a:prstGeom prst="rect">
            <a:avLst/>
          </a:prstGeom>
          <a:noFill/>
          <a:ln>
            <a:noFill/>
          </a:ln>
        </p:spPr>
        <p:txBody>
          <a:bodyPr anchorCtr="0" anchor="ctr" bIns="0" lIns="0" spcFirstLastPara="1" rIns="0" wrap="square" tIns="0">
            <a:normAutofit/>
          </a:bodyPr>
          <a:lstStyle/>
          <a:p>
            <a:pPr indent="-228600" lvl="0" marL="228600" rtl="0" algn="l">
              <a:lnSpc>
                <a:spcPct val="120000"/>
              </a:lnSpc>
              <a:spcBef>
                <a:spcPts val="0"/>
              </a:spcBef>
              <a:spcAft>
                <a:spcPts val="0"/>
              </a:spcAft>
              <a:buClr>
                <a:schemeClr val="dk1"/>
              </a:buClr>
              <a:buSzPts val="1800"/>
              <a:buNone/>
            </a:pPr>
            <a:r>
              <a:rPr lang="en-US"/>
              <a:t>Choose a Country (</a:t>
            </a:r>
            <a:r>
              <a:rPr b="1" lang="en-US">
                <a:solidFill>
                  <a:srgbClr val="E83449"/>
                </a:solidFill>
              </a:rPr>
              <a:t>Mali</a:t>
            </a:r>
            <a:r>
              <a:rPr lang="en-US"/>
              <a:t>)</a:t>
            </a:r>
            <a:endParaRPr/>
          </a:p>
          <a:p>
            <a:pPr indent="-228600" lvl="0" marL="228600" rtl="0" algn="l">
              <a:lnSpc>
                <a:spcPct val="120000"/>
              </a:lnSpc>
              <a:spcBef>
                <a:spcPts val="1000"/>
              </a:spcBef>
              <a:spcAft>
                <a:spcPts val="0"/>
              </a:spcAft>
              <a:buClr>
                <a:schemeClr val="dk1"/>
              </a:buClr>
              <a:buSzPts val="1800"/>
              <a:buNone/>
            </a:pPr>
            <a:r>
              <a:rPr lang="en-US"/>
              <a:t>Choose a category for the App (</a:t>
            </a:r>
            <a:r>
              <a:rPr b="1" lang="en-US">
                <a:solidFill>
                  <a:srgbClr val="E7334A"/>
                </a:solidFill>
              </a:rPr>
              <a:t>Entertainment</a:t>
            </a:r>
            <a:r>
              <a:rPr lang="en-US"/>
              <a:t>)</a:t>
            </a:r>
            <a:endParaRPr/>
          </a:p>
          <a:p>
            <a:pPr indent="-228600" lvl="0" marL="228600" rtl="0" algn="l">
              <a:lnSpc>
                <a:spcPct val="120000"/>
              </a:lnSpc>
              <a:spcBef>
                <a:spcPts val="1000"/>
              </a:spcBef>
              <a:spcAft>
                <a:spcPts val="0"/>
              </a:spcAft>
              <a:buClr>
                <a:schemeClr val="dk1"/>
              </a:buClr>
              <a:buSzPts val="1800"/>
              <a:buNone/>
            </a:pPr>
            <a:r>
              <a:rPr lang="en-US"/>
              <a:t>Select App that can be cloned</a:t>
            </a:r>
            <a:endParaRPr/>
          </a:p>
          <a:p>
            <a:pPr indent="-228600" lvl="0" marL="228600" rtl="0" algn="l">
              <a:lnSpc>
                <a:spcPct val="120000"/>
              </a:lnSpc>
              <a:spcBef>
                <a:spcPts val="1000"/>
              </a:spcBef>
              <a:spcAft>
                <a:spcPts val="0"/>
              </a:spcAft>
              <a:buClr>
                <a:schemeClr val="dk1"/>
              </a:buClr>
              <a:buSzPts val="1800"/>
              <a:buNone/>
            </a:pPr>
            <a:r>
              <a:rPr lang="en-US"/>
              <a:t>Select Apps that can be cloned but hard</a:t>
            </a:r>
            <a:endParaRPr/>
          </a:p>
          <a:p>
            <a:pPr indent="-228600" lvl="0" marL="228600" rtl="0" algn="l">
              <a:lnSpc>
                <a:spcPct val="120000"/>
              </a:lnSpc>
              <a:spcBef>
                <a:spcPts val="1000"/>
              </a:spcBef>
              <a:spcAft>
                <a:spcPts val="0"/>
              </a:spcAft>
              <a:buClr>
                <a:schemeClr val="dk1"/>
              </a:buClr>
              <a:buSzPts val="1800"/>
              <a:buNone/>
            </a:pPr>
            <a:r>
              <a:rPr lang="en-US"/>
              <a:t>Select Apps that cannot be cloned</a:t>
            </a:r>
            <a:endParaRPr/>
          </a:p>
        </p:txBody>
      </p:sp>
      <p:pic>
        <p:nvPicPr>
          <p:cNvPr descr="A close - up of a trumpet" id="201" name="Google Shape;201;p20"/>
          <p:cNvPicPr preferRelativeResize="0"/>
          <p:nvPr>
            <p:ph idx="4" type="pic"/>
          </p:nvPr>
        </p:nvPicPr>
        <p:blipFill rotWithShape="1">
          <a:blip r:embed="rId3">
            <a:alphaModFix/>
          </a:blip>
          <a:srcRect b="0" l="0" r="0" t="0"/>
          <a:stretch/>
        </p:blipFill>
        <p:spPr>
          <a:xfrm>
            <a:off x="9166208" y="4526280"/>
            <a:ext cx="2505456" cy="1499616"/>
          </a:xfrm>
          <a:prstGeom prst="rect">
            <a:avLst/>
          </a:prstGeom>
          <a:solidFill>
            <a:schemeClr val="accent6"/>
          </a:solidFill>
          <a:ln>
            <a:noFill/>
          </a:ln>
        </p:spPr>
      </p:pic>
      <p:sp>
        <p:nvSpPr>
          <p:cNvPr id="202" name="Google Shape;202;p20"/>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FEBRUARY 4, 2022</a:t>
            </a:r>
            <a:endParaRPr/>
          </a:p>
        </p:txBody>
      </p:sp>
      <p:sp>
        <p:nvSpPr>
          <p:cNvPr id="203" name="Google Shape;203;p20"/>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20"/>
          <p:cNvPicPr preferRelativeResize="0"/>
          <p:nvPr>
            <p:ph idx="3" type="pic"/>
          </p:nvPr>
        </p:nvPicPr>
        <p:blipFill rotWithShape="1">
          <a:blip r:embed="rId4">
            <a:alphaModFix/>
          </a:blip>
          <a:srcRect b="0" l="3058" r="3057" t="0"/>
          <a:stretch/>
        </p:blipFill>
        <p:spPr>
          <a:xfrm>
            <a:off x="9153148" y="2688336"/>
            <a:ext cx="2505456" cy="1499616"/>
          </a:xfrm>
          <a:prstGeom prst="rect">
            <a:avLst/>
          </a:prstGeom>
          <a:solidFill>
            <a:schemeClr val="accent6"/>
          </a:solidFill>
          <a:ln>
            <a:noFill/>
          </a:ln>
        </p:spPr>
      </p:pic>
      <p:pic>
        <p:nvPicPr>
          <p:cNvPr id="205" name="Google Shape;205;p20"/>
          <p:cNvPicPr preferRelativeResize="0"/>
          <p:nvPr>
            <p:ph idx="2" type="pic"/>
          </p:nvPr>
        </p:nvPicPr>
        <p:blipFill rotWithShape="1">
          <a:blip r:embed="rId5">
            <a:alphaModFix/>
          </a:blip>
          <a:srcRect b="5114" l="0" r="0" t="5114"/>
          <a:stretch/>
        </p:blipFill>
        <p:spPr>
          <a:xfrm>
            <a:off x="9153148" y="868680"/>
            <a:ext cx="2505456" cy="1499616"/>
          </a:xfrm>
          <a:prstGeom prst="rect">
            <a:avLst/>
          </a:prstGeom>
          <a:solidFill>
            <a:schemeClr val="accent6"/>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4769893" y="457200"/>
            <a:ext cx="6230956" cy="1569368"/>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3600"/>
              <a:buFont typeface="Avenir"/>
              <a:buNone/>
            </a:pPr>
            <a:r>
              <a:rPr lang="en-US"/>
              <a:t>INTRODUCTION</a:t>
            </a:r>
            <a:endParaRPr/>
          </a:p>
        </p:txBody>
      </p:sp>
      <p:pic>
        <p:nvPicPr>
          <p:cNvPr descr="A close - up of a record player" id="212" name="Google Shape;212;p21"/>
          <p:cNvPicPr preferRelativeResize="0"/>
          <p:nvPr>
            <p:ph idx="2" type="pic"/>
          </p:nvPr>
        </p:nvPicPr>
        <p:blipFill rotWithShape="1">
          <a:blip r:embed="rId3">
            <a:alphaModFix/>
          </a:blip>
          <a:srcRect b="0" l="0" r="0" t="0"/>
          <a:stretch/>
        </p:blipFill>
        <p:spPr>
          <a:xfrm>
            <a:off x="0" y="0"/>
            <a:ext cx="4041648" cy="1618488"/>
          </a:xfrm>
          <a:prstGeom prst="rect">
            <a:avLst/>
          </a:prstGeom>
          <a:solidFill>
            <a:schemeClr val="accent6"/>
          </a:solidFill>
          <a:ln>
            <a:noFill/>
          </a:ln>
        </p:spPr>
      </p:pic>
      <p:sp>
        <p:nvSpPr>
          <p:cNvPr id="213" name="Google Shape;213;p21"/>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pic>
        <p:nvPicPr>
          <p:cNvPr descr="A crowd of people at a concert " id="214" name="Google Shape;214;p21"/>
          <p:cNvPicPr preferRelativeResize="0"/>
          <p:nvPr>
            <p:ph idx="3" type="pic"/>
          </p:nvPr>
        </p:nvPicPr>
        <p:blipFill rotWithShape="1">
          <a:blip r:embed="rId4">
            <a:alphaModFix/>
          </a:blip>
          <a:srcRect b="0" l="0" r="0" t="0"/>
          <a:stretch/>
        </p:blipFill>
        <p:spPr>
          <a:xfrm>
            <a:off x="0" y="1616756"/>
            <a:ext cx="4041648" cy="1618488"/>
          </a:xfrm>
          <a:prstGeom prst="rect">
            <a:avLst/>
          </a:prstGeom>
          <a:solidFill>
            <a:schemeClr val="accent6"/>
          </a:solidFill>
          <a:ln>
            <a:noFill/>
          </a:ln>
        </p:spPr>
      </p:pic>
      <p:pic>
        <p:nvPicPr>
          <p:cNvPr descr="A picture containing a dj deck with levers" id="215" name="Google Shape;215;p21"/>
          <p:cNvPicPr preferRelativeResize="0"/>
          <p:nvPr>
            <p:ph idx="4" type="pic"/>
          </p:nvPr>
        </p:nvPicPr>
        <p:blipFill rotWithShape="1">
          <a:blip r:embed="rId5">
            <a:alphaModFix/>
          </a:blip>
          <a:srcRect b="0" l="0" r="0" t="0"/>
          <a:stretch/>
        </p:blipFill>
        <p:spPr>
          <a:xfrm>
            <a:off x="0" y="3233512"/>
            <a:ext cx="4041648" cy="1618488"/>
          </a:xfrm>
          <a:prstGeom prst="rect">
            <a:avLst/>
          </a:prstGeom>
          <a:solidFill>
            <a:schemeClr val="accent6"/>
          </a:solidFill>
          <a:ln>
            <a:noFill/>
          </a:ln>
        </p:spPr>
      </p:pic>
      <p:pic>
        <p:nvPicPr>
          <p:cNvPr descr="Close-up of a DJ Deck" id="216" name="Google Shape;216;p21"/>
          <p:cNvPicPr preferRelativeResize="0"/>
          <p:nvPr>
            <p:ph idx="5" type="pic"/>
          </p:nvPr>
        </p:nvPicPr>
        <p:blipFill rotWithShape="1">
          <a:blip r:embed="rId6">
            <a:alphaModFix/>
          </a:blip>
          <a:srcRect b="0" l="0" r="0" t="0"/>
          <a:stretch/>
        </p:blipFill>
        <p:spPr>
          <a:xfrm>
            <a:off x="0" y="4791359"/>
            <a:ext cx="4041648" cy="1618488"/>
          </a:xfrm>
          <a:prstGeom prst="rect">
            <a:avLst/>
          </a:prstGeom>
          <a:solidFill>
            <a:schemeClr val="accent6"/>
          </a:solidFill>
          <a:ln>
            <a:noFill/>
          </a:ln>
        </p:spPr>
      </p:pic>
      <p:sp>
        <p:nvSpPr>
          <p:cNvPr id="217" name="Google Shape;217;p21"/>
          <p:cNvSpPr txBox="1"/>
          <p:nvPr>
            <p:ph idx="1" type="body"/>
          </p:nvPr>
        </p:nvSpPr>
        <p:spPr>
          <a:xfrm>
            <a:off x="4770438" y="2368550"/>
            <a:ext cx="6230411" cy="3390900"/>
          </a:xfrm>
          <a:prstGeom prst="rect">
            <a:avLst/>
          </a:prstGeom>
          <a:noFill/>
          <a:ln>
            <a:noFill/>
          </a:ln>
        </p:spPr>
        <p:txBody>
          <a:bodyPr anchorCtr="0" anchor="t" bIns="0" lIns="0" spcFirstLastPara="1" rIns="0" wrap="square" tIns="0">
            <a:normAutofit/>
          </a:bodyPr>
          <a:lstStyle/>
          <a:p>
            <a:pPr indent="0" lvl="0" marL="0" rtl="0" algn="l">
              <a:lnSpc>
                <a:spcPct val="120000"/>
              </a:lnSpc>
              <a:spcBef>
                <a:spcPts val="0"/>
              </a:spcBef>
              <a:spcAft>
                <a:spcPts val="0"/>
              </a:spcAft>
              <a:buClr>
                <a:schemeClr val="dk1"/>
              </a:buClr>
              <a:buSzPts val="1800"/>
              <a:buNone/>
            </a:pPr>
            <a:r>
              <a:rPr lang="en-US"/>
              <a:t>In achieving this task many countries were put into consideration but, However </a:t>
            </a:r>
            <a:r>
              <a:rPr b="1" lang="en-US"/>
              <a:t>Mali</a:t>
            </a:r>
            <a:r>
              <a:rPr lang="en-US"/>
              <a:t> was selected. Debating of which niche of App should we work on as a team, We finally agreed to work on the </a:t>
            </a:r>
            <a:r>
              <a:rPr b="1" lang="en-US"/>
              <a:t>Entertainment App.</a:t>
            </a:r>
            <a:endParaRPr/>
          </a:p>
          <a:p>
            <a:pPr indent="0" lvl="0" marL="0" rtl="0" algn="l">
              <a:lnSpc>
                <a:spcPct val="120000"/>
              </a:lnSpc>
              <a:spcBef>
                <a:spcPts val="1000"/>
              </a:spcBef>
              <a:spcAft>
                <a:spcPts val="0"/>
              </a:spcAft>
              <a:buClr>
                <a:schemeClr val="dk1"/>
              </a:buClr>
              <a:buSzPts val="1800"/>
              <a:buNone/>
            </a:pPr>
            <a:r>
              <a:t/>
            </a:r>
            <a:endParaRPr b="1"/>
          </a:p>
          <a:p>
            <a:pPr indent="0" lvl="0" marL="0" rtl="0" algn="l">
              <a:lnSpc>
                <a:spcPct val="120000"/>
              </a:lnSpc>
              <a:spcBef>
                <a:spcPts val="1000"/>
              </a:spcBef>
              <a:spcAft>
                <a:spcPts val="0"/>
              </a:spcAft>
              <a:buClr>
                <a:schemeClr val="dk1"/>
              </a:buClr>
              <a:buSzPts val="1800"/>
              <a:buNone/>
            </a:pPr>
            <a:r>
              <a:rPr lang="en-US"/>
              <a:t>The Apps selected were the top charted app in the country </a:t>
            </a:r>
            <a:r>
              <a:rPr b="1" lang="en-US"/>
              <a:t>(Mali), </a:t>
            </a:r>
            <a:r>
              <a:rPr lang="en-US"/>
              <a:t>And as stated in the task instruction the 10 apps selected were grouped into 3 categories.</a:t>
            </a:r>
            <a:endParaRPr/>
          </a:p>
        </p:txBody>
      </p:sp>
      <p:sp>
        <p:nvSpPr>
          <p:cNvPr id="218" name="Google Shape;218;p21"/>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219" name="Google Shape;219;p21"/>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ctrTitle"/>
          </p:nvPr>
        </p:nvSpPr>
        <p:spPr>
          <a:xfrm>
            <a:off x="457202" y="987237"/>
            <a:ext cx="4978212" cy="2976491"/>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3600"/>
              <a:buFont typeface="Avenir"/>
              <a:buNone/>
            </a:pPr>
            <a:r>
              <a:rPr lang="en-US"/>
              <a:t>10 ENTERTAINMENT APP</a:t>
            </a:r>
            <a:endParaRPr/>
          </a:p>
        </p:txBody>
      </p:sp>
      <p:sp>
        <p:nvSpPr>
          <p:cNvPr id="225" name="Google Shape;225;p22"/>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lt1"/>
                </a:solidFill>
              </a:rPr>
              <a:t>Sample Footer Text</a:t>
            </a:r>
            <a:endParaRPr/>
          </a:p>
        </p:txBody>
      </p:sp>
      <p:pic>
        <p:nvPicPr>
          <p:cNvPr descr="A picture containing a dj deck with levers" id="226" name="Google Shape;226;p22"/>
          <p:cNvPicPr preferRelativeResize="0"/>
          <p:nvPr>
            <p:ph idx="2" type="pic"/>
          </p:nvPr>
        </p:nvPicPr>
        <p:blipFill rotWithShape="1">
          <a:blip r:embed="rId3">
            <a:alphaModFix/>
          </a:blip>
          <a:srcRect b="0" l="0" r="0" t="0"/>
          <a:stretch/>
        </p:blipFill>
        <p:spPr>
          <a:xfrm>
            <a:off x="6931152" y="627063"/>
            <a:ext cx="4195763" cy="2674937"/>
          </a:xfrm>
          <a:prstGeom prst="rect">
            <a:avLst/>
          </a:prstGeom>
          <a:solidFill>
            <a:schemeClr val="accent6"/>
          </a:solidFill>
          <a:ln>
            <a:noFill/>
          </a:ln>
        </p:spPr>
      </p:pic>
      <p:pic>
        <p:nvPicPr>
          <p:cNvPr descr="Close-up of a DJ Deck" id="227" name="Google Shape;227;p22"/>
          <p:cNvPicPr preferRelativeResize="0"/>
          <p:nvPr>
            <p:ph idx="3" type="pic"/>
          </p:nvPr>
        </p:nvPicPr>
        <p:blipFill rotWithShape="1">
          <a:blip r:embed="rId4">
            <a:alphaModFix/>
          </a:blip>
          <a:srcRect b="0" l="0" r="0" t="0"/>
          <a:stretch/>
        </p:blipFill>
        <p:spPr>
          <a:xfrm>
            <a:off x="6931152" y="3621024"/>
            <a:ext cx="4195763" cy="2674937"/>
          </a:xfrm>
          <a:prstGeom prst="rect">
            <a:avLst/>
          </a:prstGeom>
          <a:solidFill>
            <a:schemeClr val="accent6"/>
          </a:solidFill>
          <a:ln>
            <a:noFill/>
          </a:ln>
        </p:spPr>
      </p:pic>
      <p:sp>
        <p:nvSpPr>
          <p:cNvPr id="228" name="Google Shape;228;p22"/>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229" name="Google Shape;229;p22"/>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p22"/>
          <p:cNvSpPr txBox="1"/>
          <p:nvPr>
            <p:ph idx="1" type="subTitle"/>
          </p:nvPr>
        </p:nvSpPr>
        <p:spPr>
          <a:xfrm>
            <a:off x="457202" y="4393824"/>
            <a:ext cx="5295898" cy="1597145"/>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Clr>
                <a:schemeClr val="lt1"/>
              </a:buClr>
              <a:buSzPts val="2000"/>
              <a:buNone/>
            </a:pPr>
            <a:r>
              <a:rPr lang="en-US"/>
              <a:t>A very good list of top 10 entertainment apps was selected from Mali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3600"/>
              <a:buFont typeface="Avenir"/>
              <a:buNone/>
            </a:pPr>
            <a:r>
              <a:rPr lang="en-US"/>
              <a:t>TABLE</a:t>
            </a:r>
            <a:endParaRPr/>
          </a:p>
        </p:txBody>
      </p:sp>
      <p:sp>
        <p:nvSpPr>
          <p:cNvPr id="236" name="Google Shape;236;p23"/>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237" name="Google Shape;237;p23"/>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238" name="Google Shape;238;p23"/>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39" name="Google Shape;239;p23"/>
          <p:cNvGraphicFramePr/>
          <p:nvPr/>
        </p:nvGraphicFramePr>
        <p:xfrm>
          <a:off x="1060450" y="2969482"/>
          <a:ext cx="3000000" cy="3000000"/>
        </p:xfrm>
        <a:graphic>
          <a:graphicData uri="http://schemas.openxmlformats.org/drawingml/2006/table">
            <a:tbl>
              <a:tblPr bandRow="1" firstRow="1">
                <a:noFill/>
                <a:tableStyleId>{A0EB1B6E-B43E-4289-80CD-8C51F3E6BAEE}</a:tableStyleId>
              </a:tblPr>
              <a:tblGrid>
                <a:gridCol w="4975225"/>
                <a:gridCol w="4975225"/>
              </a:tblGrid>
              <a:tr h="6482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Number</a:t>
                      </a:r>
                      <a:endParaRPr/>
                    </a:p>
                  </a:txBody>
                  <a:tcPr marT="45725" marB="45725" marR="91450" marL="91450"/>
                </a:tc>
              </a:tr>
              <a:tr h="648275">
                <a:tc>
                  <a:txBody>
                    <a:bodyPr/>
                    <a:lstStyle/>
                    <a:p>
                      <a:pPr indent="0" lvl="0" marL="0" marR="0" rtl="0" algn="l">
                        <a:lnSpc>
                          <a:spcPct val="100000"/>
                        </a:lnSpc>
                        <a:spcBef>
                          <a:spcPts val="0"/>
                        </a:spcBef>
                        <a:spcAft>
                          <a:spcPts val="0"/>
                        </a:spcAft>
                        <a:buClr>
                          <a:schemeClr val="dk1"/>
                        </a:buClr>
                        <a:buSzPts val="2400"/>
                        <a:buFont typeface="Avenir"/>
                        <a:buNone/>
                      </a:pPr>
                      <a:r>
                        <a:rPr lang="en-US" sz="2400"/>
                        <a:t>Apps</a:t>
                      </a:r>
                      <a:r>
                        <a:rPr lang="en-US" sz="2400"/>
                        <a:t> that can be cloned</a:t>
                      </a:r>
                      <a:endParaRPr sz="24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2400"/>
                        <a:t>5</a:t>
                      </a:r>
                      <a:endParaRPr/>
                    </a:p>
                  </a:txBody>
                  <a:tcPr marT="45725" marB="45725" marR="91450" marL="91450"/>
                </a:tc>
              </a:tr>
              <a:tr h="648275">
                <a:tc>
                  <a:txBody>
                    <a:bodyPr/>
                    <a:lstStyle/>
                    <a:p>
                      <a:pPr indent="0" lvl="0" marL="0" marR="0" rtl="0" algn="l">
                        <a:lnSpc>
                          <a:spcPct val="100000"/>
                        </a:lnSpc>
                        <a:spcBef>
                          <a:spcPts val="0"/>
                        </a:spcBef>
                        <a:spcAft>
                          <a:spcPts val="0"/>
                        </a:spcAft>
                        <a:buClr>
                          <a:schemeClr val="dk1"/>
                        </a:buClr>
                        <a:buSzPts val="2400"/>
                        <a:buFont typeface="Avenir"/>
                        <a:buNone/>
                      </a:pPr>
                      <a:r>
                        <a:rPr lang="en-US" sz="2400"/>
                        <a:t>Apps that can be cloned but hard</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2400"/>
                        <a:t>2</a:t>
                      </a:r>
                      <a:endParaRPr/>
                    </a:p>
                  </a:txBody>
                  <a:tcPr marT="45725" marB="45725" marR="91450" marL="91450"/>
                </a:tc>
              </a:tr>
              <a:tr h="648275">
                <a:tc>
                  <a:txBody>
                    <a:bodyPr/>
                    <a:lstStyle/>
                    <a:p>
                      <a:pPr indent="0" lvl="0" marL="0" marR="0" rtl="0" algn="l">
                        <a:lnSpc>
                          <a:spcPct val="100000"/>
                        </a:lnSpc>
                        <a:spcBef>
                          <a:spcPts val="0"/>
                        </a:spcBef>
                        <a:spcAft>
                          <a:spcPts val="0"/>
                        </a:spcAft>
                        <a:buClr>
                          <a:schemeClr val="dk1"/>
                        </a:buClr>
                        <a:buSzPts val="2400"/>
                        <a:buFont typeface="Avenir"/>
                        <a:buNone/>
                      </a:pPr>
                      <a:r>
                        <a:rPr lang="en-US" sz="2400"/>
                        <a:t>Apps that cannot be cloned</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2400"/>
                        <a:t>3</a:t>
                      </a:r>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3600"/>
              <a:buFont typeface="Avenir"/>
              <a:buNone/>
            </a:pPr>
            <a:r>
              <a:rPr lang="en-US"/>
              <a:t>APPS THAT CAN BE CLONED</a:t>
            </a:r>
            <a:endParaRPr/>
          </a:p>
        </p:txBody>
      </p:sp>
      <p:sp>
        <p:nvSpPr>
          <p:cNvPr id="245" name="Google Shape;245;p24"/>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246" name="Google Shape;246;p24"/>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p24"/>
          <p:cNvSpPr txBox="1"/>
          <p:nvPr/>
        </p:nvSpPr>
        <p:spPr>
          <a:xfrm>
            <a:off x="1716258" y="3066757"/>
            <a:ext cx="5173980" cy="186944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venir"/>
              <a:buAutoNum type="arabicPeriod"/>
            </a:pPr>
            <a:r>
              <a:rPr b="0" i="0" lang="en-US" sz="2400" u="none" cap="none" strike="noStrike">
                <a:solidFill>
                  <a:schemeClr val="dk1"/>
                </a:solidFill>
                <a:latin typeface="Avenir"/>
                <a:ea typeface="Avenir"/>
                <a:cs typeface="Avenir"/>
                <a:sym typeface="Avenir"/>
              </a:rPr>
              <a:t>Mp3 downloader – Youtube music</a:t>
            </a:r>
            <a:endParaRPr/>
          </a:p>
          <a:p>
            <a:pPr indent="-342900" lvl="0" marL="342900" marR="0" rtl="0" algn="l">
              <a:lnSpc>
                <a:spcPct val="150000"/>
              </a:lnSpc>
              <a:spcBef>
                <a:spcPts val="0"/>
              </a:spcBef>
              <a:spcAft>
                <a:spcPts val="0"/>
              </a:spcAft>
              <a:buClr>
                <a:schemeClr val="dk1"/>
              </a:buClr>
              <a:buSzPts val="2400"/>
              <a:buFont typeface="Avenir"/>
              <a:buAutoNum type="arabicPeriod"/>
            </a:pPr>
            <a:r>
              <a:rPr b="0" i="0" lang="en-US" sz="2400" u="none" cap="none" strike="noStrike">
                <a:solidFill>
                  <a:schemeClr val="dk1"/>
                </a:solidFill>
                <a:latin typeface="Avenir"/>
                <a:ea typeface="Avenir"/>
                <a:cs typeface="Avenir"/>
                <a:sym typeface="Avenir"/>
              </a:rPr>
              <a:t>Boomplay music player</a:t>
            </a:r>
            <a:endParaRPr/>
          </a:p>
          <a:p>
            <a:pPr indent="-342900" lvl="0" marL="342900" marR="0" rtl="0" algn="l">
              <a:lnSpc>
                <a:spcPct val="150000"/>
              </a:lnSpc>
              <a:spcBef>
                <a:spcPts val="0"/>
              </a:spcBef>
              <a:spcAft>
                <a:spcPts val="0"/>
              </a:spcAft>
              <a:buClr>
                <a:schemeClr val="dk1"/>
              </a:buClr>
              <a:buSzPts val="2400"/>
              <a:buFont typeface="Avenir"/>
              <a:buAutoNum type="arabicPeriod"/>
            </a:pPr>
            <a:r>
              <a:rPr b="0" i="0" lang="en-US" sz="2400" u="none" cap="none" strike="noStrike">
                <a:solidFill>
                  <a:schemeClr val="dk1"/>
                </a:solidFill>
                <a:latin typeface="Avenir"/>
                <a:ea typeface="Avenir"/>
                <a:cs typeface="Avenir"/>
                <a:sym typeface="Avenir"/>
              </a:rPr>
              <a:t>Audio player</a:t>
            </a:r>
            <a:endParaRPr/>
          </a:p>
          <a:p>
            <a:pPr indent="-342900" lvl="0" marL="342900" marR="0" rtl="0" algn="l">
              <a:lnSpc>
                <a:spcPct val="150000"/>
              </a:lnSpc>
              <a:spcBef>
                <a:spcPts val="0"/>
              </a:spcBef>
              <a:spcAft>
                <a:spcPts val="0"/>
              </a:spcAft>
              <a:buClr>
                <a:schemeClr val="dk1"/>
              </a:buClr>
              <a:buSzPts val="2400"/>
              <a:buFont typeface="Avenir"/>
              <a:buAutoNum type="arabicPeriod"/>
            </a:pPr>
            <a:r>
              <a:rPr b="0" i="0" lang="en-US" sz="2400" u="none" cap="none" strike="noStrike">
                <a:solidFill>
                  <a:schemeClr val="dk1"/>
                </a:solidFill>
                <a:latin typeface="Avenir"/>
                <a:ea typeface="Avenir"/>
                <a:cs typeface="Avenir"/>
                <a:sym typeface="Avenir"/>
              </a:rPr>
              <a:t>ORTM Officiel</a:t>
            </a:r>
            <a:endParaRPr b="0" i="0" sz="2400" u="none" cap="none" strike="noStrike">
              <a:solidFill>
                <a:schemeClr val="dk1"/>
              </a:solidFill>
              <a:latin typeface="Avenir"/>
              <a:ea typeface="Avenir"/>
              <a:cs typeface="Avenir"/>
              <a:sym typeface="Avenir"/>
            </a:endParaRPr>
          </a:p>
          <a:p>
            <a:pPr indent="-342900" lvl="0" marL="342900" marR="0" rtl="0" algn="l">
              <a:lnSpc>
                <a:spcPct val="150000"/>
              </a:lnSpc>
              <a:spcBef>
                <a:spcPts val="0"/>
              </a:spcBef>
              <a:spcAft>
                <a:spcPts val="0"/>
              </a:spcAft>
              <a:buClr>
                <a:schemeClr val="dk1"/>
              </a:buClr>
              <a:buSzPts val="2400"/>
              <a:buFont typeface="Avenir"/>
              <a:buAutoNum type="arabicPeriod"/>
            </a:pPr>
            <a:r>
              <a:rPr b="0" i="0" lang="en-US" sz="2400" u="none" cap="none" strike="noStrike">
                <a:solidFill>
                  <a:schemeClr val="dk1"/>
                </a:solidFill>
                <a:latin typeface="Avenir"/>
                <a:ea typeface="Avenir"/>
                <a:cs typeface="Avenir"/>
                <a:sym typeface="Avenir"/>
              </a:rPr>
              <a:t>Radio Mali pro+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fontScale="90000"/>
          </a:bodyPr>
          <a:lstStyle/>
          <a:p>
            <a:pPr indent="-320040" lvl="0" marL="342900" rtl="0" algn="l">
              <a:lnSpc>
                <a:spcPct val="150000"/>
              </a:lnSpc>
              <a:spcBef>
                <a:spcPts val="0"/>
              </a:spcBef>
              <a:spcAft>
                <a:spcPts val="0"/>
              </a:spcAft>
              <a:buClr>
                <a:schemeClr val="dk1"/>
              </a:buClr>
              <a:buSzPct val="100000"/>
              <a:buFont typeface="Avenir"/>
              <a:buAutoNum type="arabicPeriod"/>
            </a:pPr>
            <a:r>
              <a:rPr lang="en-US"/>
              <a:t> MP3 DOWNLOADER – YOUTUBE PLAYER</a:t>
            </a:r>
            <a:endParaRPr/>
          </a:p>
          <a:p>
            <a:pPr indent="0" lvl="0" marL="0" rtl="0" algn="l">
              <a:lnSpc>
                <a:spcPct val="150000"/>
              </a:lnSpc>
              <a:spcBef>
                <a:spcPts val="0"/>
              </a:spcBef>
              <a:spcAft>
                <a:spcPts val="0"/>
              </a:spcAft>
              <a:buNone/>
            </a:pPr>
            <a:r>
              <a:rPr b="0" lang="en-US" sz="1433" u="sng">
                <a:solidFill>
                  <a:schemeClr val="hlink"/>
                </a:solidFill>
                <a:latin typeface="Arial"/>
                <a:ea typeface="Arial"/>
                <a:cs typeface="Arial"/>
                <a:sym typeface="Arial"/>
                <a:hlinkClick r:id="rId3"/>
              </a:rPr>
              <a:t>MP3 Downloader, YouTube Player - Apps on Google Play</a:t>
            </a:r>
            <a:endParaRPr sz="3933"/>
          </a:p>
        </p:txBody>
      </p:sp>
      <p:sp>
        <p:nvSpPr>
          <p:cNvPr id="253" name="Google Shape;253;p25"/>
          <p:cNvSpPr txBox="1"/>
          <p:nvPr>
            <p:ph idx="1" type="body"/>
          </p:nvPr>
        </p:nvSpPr>
        <p:spPr>
          <a:xfrm>
            <a:off x="1371600" y="2112264"/>
            <a:ext cx="4841100" cy="823800"/>
          </a:xfrm>
          <a:prstGeom prst="rect">
            <a:avLst/>
          </a:prstGeom>
          <a:noFill/>
          <a:ln>
            <a:noFill/>
          </a:ln>
        </p:spPr>
        <p:txBody>
          <a:bodyPr anchorCtr="0" anchor="b" bIns="0" lIns="0" spcFirstLastPara="1" rIns="0" wrap="square" tIns="0">
            <a:normAutofit/>
          </a:bodyPr>
          <a:lstStyle/>
          <a:p>
            <a:pPr indent="0" lvl="0" marL="0" rtl="0" algn="l">
              <a:lnSpc>
                <a:spcPct val="120000"/>
              </a:lnSpc>
              <a:spcBef>
                <a:spcPts val="0"/>
              </a:spcBef>
              <a:spcAft>
                <a:spcPts val="0"/>
              </a:spcAft>
              <a:buClr>
                <a:schemeClr val="dk1"/>
              </a:buClr>
              <a:buSzPts val="2400"/>
              <a:buNone/>
            </a:pPr>
            <a:r>
              <a:rPr lang="en-US"/>
              <a:t>Description</a:t>
            </a:r>
            <a:endParaRPr/>
          </a:p>
        </p:txBody>
      </p:sp>
      <p:sp>
        <p:nvSpPr>
          <p:cNvPr id="254" name="Google Shape;254;p25"/>
          <p:cNvSpPr txBox="1"/>
          <p:nvPr>
            <p:ph idx="2" type="body"/>
          </p:nvPr>
        </p:nvSpPr>
        <p:spPr>
          <a:xfrm>
            <a:off x="1371600" y="3018472"/>
            <a:ext cx="4841100" cy="2969400"/>
          </a:xfrm>
          <a:prstGeom prst="rect">
            <a:avLst/>
          </a:prstGeom>
          <a:noFill/>
          <a:ln>
            <a:noFill/>
          </a:ln>
        </p:spPr>
        <p:txBody>
          <a:bodyPr anchorCtr="0" anchor="t" bIns="0" lIns="0" spcFirstLastPara="1" rIns="0" wrap="square" tIns="0">
            <a:normAutofit fontScale="95000" lnSpcReduction="10000"/>
          </a:bodyPr>
          <a:lstStyle/>
          <a:p>
            <a:pPr indent="0" lvl="0" marL="0" rtl="0" algn="l">
              <a:lnSpc>
                <a:spcPct val="120000"/>
              </a:lnSpc>
              <a:spcBef>
                <a:spcPts val="0"/>
              </a:spcBef>
              <a:spcAft>
                <a:spcPts val="0"/>
              </a:spcAft>
              <a:buClr>
                <a:schemeClr val="dk1"/>
              </a:buClr>
              <a:buSzPct val="100000"/>
              <a:buNone/>
            </a:pPr>
            <a:r>
              <a:rPr lang="en-US">
                <a:latin typeface="Arial"/>
                <a:ea typeface="Arial"/>
                <a:cs typeface="Arial"/>
                <a:sym typeface="Arial"/>
              </a:rPr>
              <a:t> </a:t>
            </a:r>
            <a:r>
              <a:rPr lang="en-US" sz="2400">
                <a:latin typeface="Arial"/>
                <a:ea typeface="Arial"/>
                <a:cs typeface="Arial"/>
                <a:sym typeface="Arial"/>
              </a:rPr>
              <a:t> </a:t>
            </a:r>
            <a:r>
              <a:rPr lang="en-US">
                <a:latin typeface="Arial"/>
                <a:ea typeface="Arial"/>
                <a:cs typeface="Arial"/>
                <a:sym typeface="Arial"/>
              </a:rPr>
              <a:t>#1 Music app!</a:t>
            </a:r>
            <a:r>
              <a:rPr lang="en-US" sz="2400">
                <a:latin typeface="Arial"/>
                <a:ea typeface="Arial"/>
                <a:cs typeface="Arial"/>
                <a:sym typeface="Arial"/>
              </a:rPr>
              <a:t> </a:t>
            </a:r>
            <a:r>
              <a:rPr lang="en-US">
                <a:latin typeface="Arial"/>
                <a:ea typeface="Arial"/>
                <a:cs typeface="Arial"/>
                <a:sym typeface="Arial"/>
              </a:rPr>
              <a:t>Download songs and play offline for free! The best music player for YouTube. AT Player: download free music! MP3 &amp; all formats. Super sound quality. Hundreds of millions of users choose this super music app. Discover more than 300 million free songs! Keep your music playing while using other apps.</a:t>
            </a:r>
            <a:r>
              <a:rPr lang="en-US"/>
              <a:t> </a:t>
            </a:r>
            <a:endParaRPr/>
          </a:p>
        </p:txBody>
      </p:sp>
      <p:sp>
        <p:nvSpPr>
          <p:cNvPr id="255" name="Google Shape;255;p25"/>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256" name="Google Shape;256;p25"/>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7" name="Google Shape;257;p25"/>
          <p:cNvSpPr txBox="1"/>
          <p:nvPr/>
        </p:nvSpPr>
        <p:spPr>
          <a:xfrm>
            <a:off x="7040880" y="2524220"/>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i="0" lang="en-US" sz="2400" u="none" cap="none" strike="noStrike">
                <a:solidFill>
                  <a:schemeClr val="dk1"/>
                </a:solidFill>
                <a:latin typeface="Avenir"/>
                <a:ea typeface="Avenir"/>
                <a:cs typeface="Avenir"/>
                <a:sym typeface="Avenir"/>
              </a:rPr>
              <a:t>OS : </a:t>
            </a:r>
            <a:r>
              <a:rPr b="0" i="0" lang="en-US" sz="2400" u="none" cap="none" strike="noStrike">
                <a:solidFill>
                  <a:schemeClr val="dk1"/>
                </a:solidFill>
                <a:latin typeface="Avenir"/>
                <a:ea typeface="Avenir"/>
                <a:cs typeface="Avenir"/>
                <a:sym typeface="Avenir"/>
              </a:rPr>
              <a:t>Android OS</a:t>
            </a:r>
            <a:endParaRPr/>
          </a:p>
        </p:txBody>
      </p:sp>
      <p:sp>
        <p:nvSpPr>
          <p:cNvPr id="258" name="Google Shape;258;p25"/>
          <p:cNvSpPr txBox="1"/>
          <p:nvPr/>
        </p:nvSpPr>
        <p:spPr>
          <a:xfrm>
            <a:off x="7037363" y="3072626"/>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i="0" lang="en-US" sz="2400" u="none" cap="none" strike="noStrike">
                <a:solidFill>
                  <a:schemeClr val="dk1"/>
                </a:solidFill>
                <a:latin typeface="Avenir"/>
                <a:ea typeface="Avenir"/>
                <a:cs typeface="Avenir"/>
                <a:sym typeface="Avenir"/>
              </a:rPr>
              <a:t>Year released : </a:t>
            </a:r>
            <a:r>
              <a:rPr b="0" i="0" lang="en-US" sz="2400" u="none" cap="none" strike="noStrike">
                <a:solidFill>
                  <a:schemeClr val="dk1"/>
                </a:solidFill>
                <a:latin typeface="Avenir"/>
                <a:ea typeface="Avenir"/>
                <a:cs typeface="Avenir"/>
                <a:sym typeface="Avenir"/>
              </a:rPr>
              <a:t>2016</a:t>
            </a:r>
            <a:endParaRPr/>
          </a:p>
        </p:txBody>
      </p:sp>
      <p:sp>
        <p:nvSpPr>
          <p:cNvPr id="259" name="Google Shape;259;p25"/>
          <p:cNvSpPr txBox="1"/>
          <p:nvPr/>
        </p:nvSpPr>
        <p:spPr>
          <a:xfrm>
            <a:off x="7033846" y="3621032"/>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i="0" lang="en-US" sz="2400" u="none" cap="none" strike="noStrike">
                <a:solidFill>
                  <a:schemeClr val="dk1"/>
                </a:solidFill>
                <a:latin typeface="Avenir"/>
                <a:ea typeface="Avenir"/>
                <a:cs typeface="Avenir"/>
                <a:sym typeface="Avenir"/>
              </a:rPr>
              <a:t>MVP : </a:t>
            </a:r>
            <a:r>
              <a:rPr b="0" i="0" lang="en-US" sz="2400" u="none" cap="none" strike="noStrike">
                <a:solidFill>
                  <a:schemeClr val="dk1"/>
                </a:solidFill>
                <a:latin typeface="Avenir"/>
                <a:ea typeface="Avenir"/>
                <a:cs typeface="Avenir"/>
                <a:sym typeface="Avenir"/>
              </a:rPr>
              <a:t>Download and play music</a:t>
            </a:r>
            <a:endParaRPr/>
          </a:p>
        </p:txBody>
      </p:sp>
      <p:sp>
        <p:nvSpPr>
          <p:cNvPr descr="🔥" id="260" name="Google Shape;260;p25"/>
          <p:cNvSpPr/>
          <p:nvPr/>
        </p:nvSpPr>
        <p:spPr>
          <a:xfrm>
            <a:off x="155575" y="-280988"/>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descr="💎" id="261" name="Google Shape;261;p25"/>
          <p:cNvSpPr/>
          <p:nvPr/>
        </p:nvSpPr>
        <p:spPr>
          <a:xfrm>
            <a:off x="1835150" y="-280988"/>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 name="Google Shape;262;p25"/>
          <p:cNvSpPr txBox="1"/>
          <p:nvPr/>
        </p:nvSpPr>
        <p:spPr>
          <a:xfrm>
            <a:off x="6880569" y="4228063"/>
            <a:ext cx="42045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Avenir"/>
                <a:ea typeface="Avenir"/>
                <a:cs typeface="Avenir"/>
                <a:sym typeface="Avenir"/>
              </a:rPr>
              <a:t>Size</a:t>
            </a:r>
            <a:r>
              <a:rPr lang="en-US" sz="2400">
                <a:latin typeface="Avenir"/>
                <a:ea typeface="Avenir"/>
                <a:cs typeface="Avenir"/>
                <a:sym typeface="Avenir"/>
              </a:rPr>
              <a:t>: 13MB</a:t>
            </a:r>
            <a:endParaRPr sz="2400">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342900" lvl="0" marL="342900" rtl="0" algn="l">
              <a:lnSpc>
                <a:spcPct val="115000"/>
              </a:lnSpc>
              <a:spcBef>
                <a:spcPts val="0"/>
              </a:spcBef>
              <a:spcAft>
                <a:spcPts val="0"/>
              </a:spcAft>
              <a:buClr>
                <a:schemeClr val="dk1"/>
              </a:buClr>
              <a:buSzPts val="3600"/>
              <a:buFont typeface="Avenir"/>
              <a:buNone/>
            </a:pPr>
            <a:r>
              <a:rPr lang="en-US"/>
              <a:t>2. BOOMPLAY MUSIC PLAYER</a:t>
            </a:r>
            <a:endParaRPr/>
          </a:p>
          <a:p>
            <a:pPr indent="0" lvl="0" marL="0" rtl="0" algn="l">
              <a:lnSpc>
                <a:spcPct val="115000"/>
              </a:lnSpc>
              <a:spcBef>
                <a:spcPts val="0"/>
              </a:spcBef>
              <a:spcAft>
                <a:spcPts val="0"/>
              </a:spcAft>
              <a:buClr>
                <a:schemeClr val="dk1"/>
              </a:buClr>
              <a:buSzPts val="3600"/>
              <a:buFont typeface="Avenir"/>
              <a:buNone/>
            </a:pPr>
            <a:r>
              <a:rPr lang="en-US" sz="1250" u="sng">
                <a:solidFill>
                  <a:schemeClr val="hlink"/>
                </a:solidFill>
                <a:hlinkClick r:id="rId3"/>
              </a:rPr>
              <a:t>boomplayer</a:t>
            </a:r>
            <a:endParaRPr sz="1250"/>
          </a:p>
        </p:txBody>
      </p:sp>
      <p:sp>
        <p:nvSpPr>
          <p:cNvPr id="268" name="Google Shape;268;p26"/>
          <p:cNvSpPr txBox="1"/>
          <p:nvPr>
            <p:ph idx="1" type="body"/>
          </p:nvPr>
        </p:nvSpPr>
        <p:spPr>
          <a:xfrm>
            <a:off x="1371600" y="2112264"/>
            <a:ext cx="4841076" cy="823912"/>
          </a:xfrm>
          <a:prstGeom prst="rect">
            <a:avLst/>
          </a:prstGeom>
          <a:noFill/>
          <a:ln>
            <a:noFill/>
          </a:ln>
        </p:spPr>
        <p:txBody>
          <a:bodyPr anchorCtr="0" anchor="b" bIns="0" lIns="0" spcFirstLastPara="1" rIns="0" wrap="square" tIns="0">
            <a:normAutofit/>
          </a:bodyPr>
          <a:lstStyle/>
          <a:p>
            <a:pPr indent="0" lvl="0" marL="0" rtl="0" algn="l">
              <a:lnSpc>
                <a:spcPct val="120000"/>
              </a:lnSpc>
              <a:spcBef>
                <a:spcPts val="0"/>
              </a:spcBef>
              <a:spcAft>
                <a:spcPts val="0"/>
              </a:spcAft>
              <a:buClr>
                <a:schemeClr val="dk1"/>
              </a:buClr>
              <a:buSzPts val="2400"/>
              <a:buNone/>
            </a:pPr>
            <a:r>
              <a:rPr lang="en-US"/>
              <a:t>Description</a:t>
            </a:r>
            <a:endParaRPr/>
          </a:p>
        </p:txBody>
      </p:sp>
      <p:sp>
        <p:nvSpPr>
          <p:cNvPr id="269" name="Google Shape;269;p26"/>
          <p:cNvSpPr txBox="1"/>
          <p:nvPr>
            <p:ph idx="2" type="body"/>
          </p:nvPr>
        </p:nvSpPr>
        <p:spPr>
          <a:xfrm>
            <a:off x="1371600" y="3018472"/>
            <a:ext cx="4841076" cy="3391472"/>
          </a:xfrm>
          <a:prstGeom prst="rect">
            <a:avLst/>
          </a:prstGeom>
          <a:noFill/>
          <a:ln>
            <a:noFill/>
          </a:ln>
        </p:spPr>
        <p:txBody>
          <a:bodyPr anchorCtr="0" anchor="t" bIns="0" lIns="0" spcFirstLastPara="1" rIns="0" wrap="square" tIns="0">
            <a:normAutofit lnSpcReduction="10000"/>
          </a:bodyPr>
          <a:lstStyle/>
          <a:p>
            <a:pPr indent="0" lvl="0" marL="0" rtl="0" algn="l">
              <a:lnSpc>
                <a:spcPct val="120000"/>
              </a:lnSpc>
              <a:spcBef>
                <a:spcPts val="0"/>
              </a:spcBef>
              <a:spcAft>
                <a:spcPts val="0"/>
              </a:spcAft>
              <a:buClr>
                <a:schemeClr val="dk1"/>
              </a:buClr>
              <a:buSzPts val="2000"/>
              <a:buNone/>
            </a:pPr>
            <a:r>
              <a:rPr lang="en-US"/>
              <a:t>A music downloader that allows you play 85m+ MP3 songs offline. Boomplay is a music player with over 85M songs across different genres like Pop, Rock, Afrobeats, Afropop and Reggae from top artists. Stream and free download music, including the best new songs, albums and curated playlists on Boomplay and play offline data-free!</a:t>
            </a:r>
            <a:br>
              <a:rPr lang="en-US"/>
            </a:br>
            <a:endParaRPr/>
          </a:p>
        </p:txBody>
      </p:sp>
      <p:sp>
        <p:nvSpPr>
          <p:cNvPr id="270" name="Google Shape;270;p26"/>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FRIDAY, NOVEMBER  4, 2022</a:t>
            </a:r>
            <a:endParaRPr/>
          </a:p>
        </p:txBody>
      </p:sp>
      <p:sp>
        <p:nvSpPr>
          <p:cNvPr id="271" name="Google Shape;271;p26"/>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2" name="Google Shape;272;p26"/>
          <p:cNvSpPr txBox="1"/>
          <p:nvPr/>
        </p:nvSpPr>
        <p:spPr>
          <a:xfrm>
            <a:off x="7040880" y="2524220"/>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OS : </a:t>
            </a:r>
            <a:r>
              <a:rPr b="0" lang="en-US" sz="2400">
                <a:solidFill>
                  <a:schemeClr val="dk1"/>
                </a:solidFill>
                <a:latin typeface="Avenir"/>
                <a:ea typeface="Avenir"/>
                <a:cs typeface="Avenir"/>
                <a:sym typeface="Avenir"/>
              </a:rPr>
              <a:t>Android OS</a:t>
            </a:r>
            <a:endParaRPr/>
          </a:p>
        </p:txBody>
      </p:sp>
      <p:sp>
        <p:nvSpPr>
          <p:cNvPr id="273" name="Google Shape;273;p26"/>
          <p:cNvSpPr txBox="1"/>
          <p:nvPr/>
        </p:nvSpPr>
        <p:spPr>
          <a:xfrm>
            <a:off x="7037363" y="3072626"/>
            <a:ext cx="4846320" cy="548406"/>
          </a:xfrm>
          <a:prstGeom prst="rect">
            <a:avLst/>
          </a:prstGeom>
          <a:noFill/>
          <a:ln>
            <a:noFill/>
          </a:ln>
        </p:spPr>
        <p:txBody>
          <a:bodyPr anchorCtr="0" anchor="b" bIns="0" lIns="0" spcFirstLastPara="1" rIns="0" wrap="square" tIns="0">
            <a:norm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Year released : </a:t>
            </a:r>
            <a:r>
              <a:rPr b="0" lang="en-US" sz="2400">
                <a:solidFill>
                  <a:schemeClr val="dk1"/>
                </a:solidFill>
                <a:latin typeface="Avenir"/>
                <a:ea typeface="Avenir"/>
                <a:cs typeface="Avenir"/>
                <a:sym typeface="Avenir"/>
              </a:rPr>
              <a:t>2016</a:t>
            </a:r>
            <a:endParaRPr/>
          </a:p>
        </p:txBody>
      </p:sp>
      <p:sp>
        <p:nvSpPr>
          <p:cNvPr id="274" name="Google Shape;274;p26"/>
          <p:cNvSpPr txBox="1"/>
          <p:nvPr/>
        </p:nvSpPr>
        <p:spPr>
          <a:xfrm>
            <a:off x="7037363" y="3566878"/>
            <a:ext cx="4846320" cy="1042658"/>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chemeClr val="dk1"/>
              </a:buClr>
              <a:buSzPts val="2400"/>
              <a:buFont typeface="Arial"/>
              <a:buNone/>
            </a:pPr>
            <a:r>
              <a:rPr b="1" lang="en-US" sz="2400">
                <a:solidFill>
                  <a:schemeClr val="dk1"/>
                </a:solidFill>
                <a:latin typeface="Avenir"/>
                <a:ea typeface="Avenir"/>
                <a:cs typeface="Avenir"/>
                <a:sym typeface="Avenir"/>
              </a:rPr>
              <a:t>MVP : </a:t>
            </a:r>
            <a:r>
              <a:rPr b="0" lang="en-US" sz="2400">
                <a:solidFill>
                  <a:schemeClr val="dk1"/>
                </a:solidFill>
                <a:latin typeface="Avenir"/>
                <a:ea typeface="Avenir"/>
                <a:cs typeface="Avenir"/>
                <a:sym typeface="Avenir"/>
              </a:rPr>
              <a:t>Download and play music or Stream music live</a:t>
            </a:r>
            <a:endParaRPr/>
          </a:p>
        </p:txBody>
      </p:sp>
      <p:sp>
        <p:nvSpPr>
          <p:cNvPr id="275" name="Google Shape;275;p26"/>
          <p:cNvSpPr txBox="1"/>
          <p:nvPr/>
        </p:nvSpPr>
        <p:spPr>
          <a:xfrm>
            <a:off x="6909468" y="4740375"/>
            <a:ext cx="3000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Avenir"/>
                <a:ea typeface="Avenir"/>
                <a:cs typeface="Avenir"/>
                <a:sym typeface="Avenir"/>
              </a:rPr>
              <a:t>Size:</a:t>
            </a:r>
            <a:r>
              <a:rPr lang="en-US" sz="2400">
                <a:solidFill>
                  <a:schemeClr val="dk1"/>
                </a:solidFill>
                <a:latin typeface="Avenir"/>
                <a:ea typeface="Avenir"/>
                <a:cs typeface="Avenir"/>
                <a:sym typeface="Avenir"/>
              </a:rPr>
              <a:t> 43mb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radientRiseVTI">
  <a:themeElements>
    <a:clrScheme name="GradientRise">
      <a:dk1>
        <a:srgbClr val="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