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07550" y="3833850"/>
            <a:ext cx="77526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595959"/>
                </a:solidFill>
              </a:rPr>
              <a:t>To gauge customer satisfaction with the product and the service, the team surveyed 50 customers over a period of four weeks.</a:t>
            </a:r>
            <a:endParaRPr b="1" i="1" sz="1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r>
              <a:rPr lang="en" sz="1200">
                <a:solidFill>
                  <a:srgbClr val="38761D"/>
                </a:solidFill>
              </a:rPr>
              <a:t>After the first two weeks, the team h</a:t>
            </a:r>
            <a:r>
              <a:rPr lang="en" sz="1200">
                <a:solidFill>
                  <a:srgbClr val="38761D"/>
                </a:solidFill>
              </a:rPr>
              <a:t>ired more delivery drivers and reassessed delivery routes with the goal of bringing the on-time delivery rate from 80% to 95%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0" name="Google Shape;80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475" y="747825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6" name="Google Shape;86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9" name="Google Shape;89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:The team will with delivering shipment </a:t>
            </a:r>
            <a:r>
              <a:rPr lang="en" sz="1200">
                <a:solidFill>
                  <a:srgbClr val="274E13"/>
                </a:solidFill>
              </a:rPr>
              <a:t>between</a:t>
            </a:r>
            <a:r>
              <a:rPr lang="en" sz="1200">
                <a:solidFill>
                  <a:srgbClr val="274E13"/>
                </a:solidFill>
              </a:rPr>
              <a:t> 7am and 4pm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3" name="Google Shape;93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975" y="749600"/>
            <a:ext cx="5366727" cy="33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00" name="Google Shape;100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17"/>
          <p:cNvSpPr txBox="1"/>
          <p:nvPr/>
        </p:nvSpPr>
        <p:spPr>
          <a:xfrm>
            <a:off x="764425" y="4101425"/>
            <a:ext cx="76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The customers’ satisfaction increased as the team fixed a software issue that resulted in the customer relations team receiving only 30% of requests and complaints</a:t>
            </a:r>
            <a:endParaRPr sz="1200">
              <a:solidFill>
                <a:srgbClr val="274E13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6" name="Google Shape;106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76500"/>
            <a:ext cx="5408085" cy="33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4" name="Google Shape;114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7" name="Google Shape;117;p18"/>
          <p:cNvSpPr txBox="1"/>
          <p:nvPr/>
        </p:nvSpPr>
        <p:spPr>
          <a:xfrm>
            <a:off x="869100" y="4253825"/>
            <a:ext cx="748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The team sent customers an e-newsletter with a tutorial on caring for their plants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pic>
        <p:nvPicPr>
          <p:cNvPr id="122" name="Google Shape;122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9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8" name="Google Shape;128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The team did the following after the first two weeks of survey results:</a:t>
            </a:r>
            <a:endParaRPr sz="1300">
              <a:solidFill>
                <a:srgbClr val="38761D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Fixed a software issue that resulted in the customer relations team receiving only 30% of requests and complaints</a:t>
            </a:r>
            <a:endParaRPr sz="1300">
              <a:solidFill>
                <a:srgbClr val="38761D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Hired more delivery drivers and reassessed delivery routes with the goal of bringing the on-time delivery rate from 80% to 95%</a:t>
            </a:r>
            <a:endParaRPr sz="1300">
              <a:solidFill>
                <a:srgbClr val="38761D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Sent customers an e-newsletter with a tutorial on caring for their plants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