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38761D"/>
                </a:solidFill>
              </a:rPr>
              <a:t>Operations and Training Plan</a:t>
            </a:r>
            <a:endParaRPr b="1" sz="1700" u="none" cap="none" strike="noStrik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Monitor progress and improve training processes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Train employees to use the software and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Develop training sessions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Determine internal safety protocols for the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Supervise vendor installation of fulfillment equipment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Supervise vendor setup of inventory management and fulfillment software</a:t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Calculate the delivery fees.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/>
              <a:t>Hire delivery drivers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43850" y="3295253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Source materials for packaging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Fictional Company Logo&#10;" id="76" name="Google Shape;76;p13" title="Office Green Company Logo"/>
          <p:cNvPicPr preferRelativeResize="0"/>
          <p:nvPr/>
        </p:nvPicPr>
        <p:blipFill rotWithShape="1">
          <a:blip r:embed="rId3">
            <a:alphaModFix/>
          </a:blip>
          <a:srcRect b="0" l="3910" r="0" t="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Develop and launch an employee training program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557600" y="2364025"/>
            <a:ext cx="22809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Select and install supply chain management software and equipment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00125" y="2364025"/>
            <a:ext cx="2089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Establish a plant delivery and logistics plan</a:t>
            </a:r>
            <a:endParaRPr b="1" i="0" sz="11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