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94660"/>
  </p:normalViewPr>
  <p:slideViewPr>
    <p:cSldViewPr snapToGrid="0">
      <p:cViewPr>
        <p:scale>
          <a:sx n="75" d="100"/>
          <a:sy n="75" d="100"/>
        </p:scale>
        <p:origin x="182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988-4078-43EA-9BEC-6368D5F48298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4FD0-08BB-42F7-A2A6-653333234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130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988-4078-43EA-9BEC-6368D5F48298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4FD0-08BB-42F7-A2A6-653333234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820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988-4078-43EA-9BEC-6368D5F48298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4FD0-08BB-42F7-A2A6-653333234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507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988-4078-43EA-9BEC-6368D5F48298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4FD0-08BB-42F7-A2A6-653333234BD7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7010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988-4078-43EA-9BEC-6368D5F48298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4FD0-08BB-42F7-A2A6-653333234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3232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988-4078-43EA-9BEC-6368D5F48298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4FD0-08BB-42F7-A2A6-653333234BD7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571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988-4078-43EA-9BEC-6368D5F48298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4FD0-08BB-42F7-A2A6-653333234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0057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988-4078-43EA-9BEC-6368D5F48298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4FD0-08BB-42F7-A2A6-653333234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552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988-4078-43EA-9BEC-6368D5F48298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4FD0-08BB-42F7-A2A6-653333234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748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988-4078-43EA-9BEC-6368D5F48298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4FD0-08BB-42F7-A2A6-653333234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988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988-4078-43EA-9BEC-6368D5F48298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4FD0-08BB-42F7-A2A6-653333234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032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988-4078-43EA-9BEC-6368D5F48298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4FD0-08BB-42F7-A2A6-653333234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668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988-4078-43EA-9BEC-6368D5F48298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4FD0-08BB-42F7-A2A6-653333234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278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988-4078-43EA-9BEC-6368D5F48298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4FD0-08BB-42F7-A2A6-653333234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127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988-4078-43EA-9BEC-6368D5F48298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4FD0-08BB-42F7-A2A6-653333234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611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988-4078-43EA-9BEC-6368D5F48298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4FD0-08BB-42F7-A2A6-653333234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958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8988-4078-43EA-9BEC-6368D5F48298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44FD0-08BB-42F7-A2A6-653333234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949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7D48988-4078-43EA-9BEC-6368D5F48298}" type="datetimeFigureOut">
              <a:rPr lang="es-CO" smtClean="0"/>
              <a:t>31/03/2017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1744FD0-08BB-42F7-A2A6-653333234B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4410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16000" y="1689100"/>
            <a:ext cx="52196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800" b="1" dirty="0" smtClean="0"/>
              <a:t>Mockups</a:t>
            </a:r>
            <a:endParaRPr lang="es-CO" sz="4800" b="1" dirty="0"/>
          </a:p>
        </p:txBody>
      </p:sp>
    </p:spTree>
    <p:extLst>
      <p:ext uri="{BB962C8B-B14F-4D97-AF65-F5344CB8AC3E}">
        <p14:creationId xmlns:p14="http://schemas.microsoft.com/office/powerpoint/2010/main" val="131142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 rotWithShape="1">
          <a:blip r:embed="rId2"/>
          <a:srcRect l="23829" t="17490" r="28217" b="11173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72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 rotWithShape="1">
          <a:blip r:embed="rId2"/>
          <a:srcRect l="23827" t="18037" r="27910" b="11449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8624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 rotWithShape="1">
          <a:blip r:embed="rId2"/>
          <a:srcRect l="24247" t="7417" r="17860" b="680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46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 rotWithShape="1">
          <a:blip r:embed="rId2"/>
          <a:srcRect l="23684" t="17179" r="27817" b="10732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5545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/>
          <p:nvPr/>
        </p:nvPicPr>
        <p:blipFill rotWithShape="1">
          <a:blip r:embed="rId2"/>
          <a:srcRect l="23068" t="17682" r="27633" b="970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8982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/>
          <p:nvPr/>
        </p:nvPicPr>
        <p:blipFill rotWithShape="1">
          <a:blip r:embed="rId2"/>
          <a:srcRect l="23915" t="17307" r="27844" b="10825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817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/>
          <p:nvPr/>
        </p:nvPicPr>
        <p:blipFill rotWithShape="1">
          <a:blip r:embed="rId2"/>
          <a:srcRect l="23913" t="17682" r="28055" b="1045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7142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 rotWithShape="1">
          <a:blip r:embed="rId2"/>
          <a:srcRect l="23828" t="17490" r="28064" b="11173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5077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 rotWithShape="1">
          <a:blip r:embed="rId2"/>
          <a:srcRect l="23675" t="17490" r="28064" b="10899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8477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</TotalTime>
  <Words>1</Words>
  <Application>Microsoft Office PowerPoint</Application>
  <PresentationFormat>Presentación en pantalla (4:3)</PresentationFormat>
  <Paragraphs>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estudio</dc:creator>
  <cp:lastModifiedBy>estudio</cp:lastModifiedBy>
  <cp:revision>2</cp:revision>
  <dcterms:created xsi:type="dcterms:W3CDTF">2017-04-01T02:07:58Z</dcterms:created>
  <dcterms:modified xsi:type="dcterms:W3CDTF">2017-04-01T02:16:39Z</dcterms:modified>
</cp:coreProperties>
</file>